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sigs" ContentType="application/vnd.openxmlformats-package.digital-signature-origin"/>
  <Override PartName="/ppt/presentation.xml" ContentType="application/vnd.openxmlformats-officedocument.presentationml.presentation.main+xml"/>
  <Override PartName="/ppt/slides/slide103.xml" ContentType="application/vnd.openxmlformats-officedocument.presentationml.slide+xml"/>
  <Override PartName="/ppt/slides/slide65.xml" ContentType="application/vnd.openxmlformats-officedocument.presentationml.slide+xml"/>
  <Override PartName="/ppt/slides/slide64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3.xml" ContentType="application/vnd.openxmlformats-officedocument.presentationml.slide+xml"/>
  <Override PartName="/ppt/slides/slide72.xml" ContentType="application/vnd.openxmlformats-officedocument.presentationml.slide+xml"/>
  <Override PartName="/ppt/slides/slide71.xml" ContentType="application/vnd.openxmlformats-officedocument.presentationml.slide+xml"/>
  <Override PartName="/ppt/slides/slide70.xml" ContentType="application/vnd.openxmlformats-officedocument.presentationml.slide+xml"/>
  <Override PartName="/ppt/slides/slide69.xml" ContentType="application/vnd.openxmlformats-officedocument.presentationml.slide+xml"/>
  <Override PartName="/ppt/slides/slide59.xml" ContentType="application/vnd.openxmlformats-officedocument.presentationml.slide+xml"/>
  <Override PartName="/ppt/slides/slide58.xml" ContentType="application/vnd.openxmlformats-officedocument.presentationml.slide+xml"/>
  <Override PartName="/ppt/slides/slide57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102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99.xml" ContentType="application/vnd.openxmlformats-officedocument.presentationml.slide+xml"/>
  <Override PartName="/ppt/slides/slide98.xml" ContentType="application/vnd.openxmlformats-officedocument.presentationml.slide+xml"/>
  <Override PartName="/ppt/slides/slide97.xml" ContentType="application/vnd.openxmlformats-officedocument.presentationml.slide+xml"/>
  <Override PartName="/ppt/slides/slide96.xml" ContentType="application/vnd.openxmlformats-officedocument.presentationml.slide+xml"/>
  <Override PartName="/ppt/slides/slide95.xml" ContentType="application/vnd.openxmlformats-officedocument.presentationml.slide+xml"/>
  <Override PartName="/ppt/slides/slide94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9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93.xml" ContentType="application/vnd.openxmlformats-officedocument.presentationml.slide+xml"/>
  <Override PartName="/ppt/slides/slide92.xml" ContentType="application/vnd.openxmlformats-officedocument.presentationml.slide+xml"/>
  <Override PartName="/ppt/slides/slide91.xml" ContentType="application/vnd.openxmlformats-officedocument.presentationml.slide+xml"/>
  <Override PartName="/ppt/slides/slide82.xml" ContentType="application/vnd.openxmlformats-officedocument.presentationml.slide+xml"/>
  <Override PartName="/ppt/slides/slide81.xml" ContentType="application/vnd.openxmlformats-officedocument.presentationml.slide+xml"/>
  <Override PartName="/ppt/slides/slide80.xml" ContentType="application/vnd.openxmlformats-officedocument.presentationml.slide+xml"/>
  <Override PartName="/ppt/slides/slide79.xml" ContentType="application/vnd.openxmlformats-officedocument.presentationml.slide+xml"/>
  <Override PartName="/ppt/slides/slide78.xml" ContentType="application/vnd.openxmlformats-officedocument.presentationml.slide+xml"/>
  <Override PartName="/ppt/slides/slide77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90.xml" ContentType="application/vnd.openxmlformats-officedocument.presentationml.slide+xml"/>
  <Override PartName="/ppt/slides/slide89.xml" ContentType="application/vnd.openxmlformats-officedocument.presentationml.slide+xml"/>
  <Override PartName="/ppt/slides/slide88.xml" ContentType="application/vnd.openxmlformats-officedocument.presentationml.slide+xml"/>
  <Override PartName="/ppt/slides/slide87.xml" ContentType="application/vnd.openxmlformats-officedocument.presentationml.slide+xml"/>
  <Override PartName="/ppt/slides/slide86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41.xml" ContentType="application/vnd.openxmlformats-officedocument.presentationml.slide+xml"/>
  <Override PartName="/ppt/slides/slide7.xml" ContentType="application/vnd.openxmlformats-officedocument.presentationml.slide+xml"/>
  <Override PartName="/ppt/slides/slide19.xml" ContentType="application/vnd.openxmlformats-officedocument.presentationml.slide+xml"/>
  <Override PartName="/ppt/slides/slide6.xml" ContentType="application/vnd.openxmlformats-officedocument.presentationml.slide+xml"/>
  <Override PartName="/ppt/slides/slide2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31.xml" ContentType="application/vnd.openxmlformats-officedocument.presentationml.slide+xml"/>
  <Override PartName="/ppt/slides/slide20.xml" ContentType="application/vnd.openxmlformats-officedocument.presentationml.slide+xml"/>
  <Override PartName="/ppt/slides/slide29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0.xml" ContentType="application/vnd.openxmlformats-officedocument.presentationml.slide+xml"/>
  <Override PartName="/ppt/slides/slide26.xml" ContentType="application/vnd.openxmlformats-officedocument.presentationml.slide+xml"/>
  <Override PartName="/ppt/slides/slide28.xml" ContentType="application/vnd.openxmlformats-officedocument.presentationml.slide+xml"/>
  <Override PartName="/ppt/slides/slide25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_xmlsignatures/sig1.xml" ContentType="application/vnd.openxmlformats-package.digital-signature-xmlsignatur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package/2006/relationships/digital-signature/origin" Target="_xmlsignatures/origin.sigs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1"/>
  </p:notesMasterIdLst>
  <p:handoutMasterIdLst>
    <p:handoutMasterId r:id="rId112"/>
  </p:handoutMasterIdLst>
  <p:sldIdLst>
    <p:sldId id="367" r:id="rId2"/>
    <p:sldId id="362" r:id="rId3"/>
    <p:sldId id="363" r:id="rId4"/>
    <p:sldId id="36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5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862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48762-5BDF-452A-9C9A-EE4FE04B948C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A9129-8966-4476-A09B-3E7F6D5A0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34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88843-D813-45CD-9346-BBEBB3173CD8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F6220-AF5E-4088-A92E-2017B8935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81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0DE02-78C9-4B18-AE11-BDC3E688D8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7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61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73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8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90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17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69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02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9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64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38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16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17DE2-AD93-4A5D-B8E9-D8E5814D4B90}" type="datetimeFigureOut">
              <a:rPr lang="en-US" smtClean="0"/>
              <a:t>2016-01-29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EBDDD-0B3A-4675-9046-B1D733D51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1139825"/>
            <a:ext cx="3505200" cy="917575"/>
          </a:xfrm>
        </p:spPr>
        <p:txBody>
          <a:bodyPr/>
          <a:lstStyle/>
          <a:p>
            <a:r>
              <a:rPr lang="ja-JP" alt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しょうわまち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52600"/>
            <a:ext cx="9144000" cy="1752600"/>
          </a:xfrm>
        </p:spPr>
        <p:txBody>
          <a:bodyPr>
            <a:noAutofit/>
          </a:bodyPr>
          <a:lstStyle/>
          <a:p>
            <a:r>
              <a:rPr lang="ja-JP" altLang="en-US" sz="8800" dirty="0" smtClean="0">
                <a:solidFill>
                  <a:schemeClr val="tx1"/>
                </a:solidFill>
              </a:rPr>
              <a:t>新城市　昭和街</a:t>
            </a:r>
            <a:endParaRPr lang="en-US" sz="8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4431268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（</a:t>
            </a:r>
            <a:r>
              <a:rPr lang="ja-JP" altLang="en-US" dirty="0"/>
              <a:t>こ</a:t>
            </a:r>
            <a:r>
              <a:rPr lang="ja-JP" altLang="en-US" dirty="0" smtClean="0"/>
              <a:t>の次のスライドから約</a:t>
            </a:r>
            <a:r>
              <a:rPr lang="ja-JP" altLang="en-US" dirty="0"/>
              <a:t>３分のスライドショ</a:t>
            </a:r>
            <a:r>
              <a:rPr lang="ja-JP" altLang="en-US" dirty="0" smtClean="0"/>
              <a:t>ーになっています）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5410199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愛知</a:t>
            </a:r>
            <a:r>
              <a:rPr lang="ja-JP" altLang="en-US" dirty="0" smtClean="0"/>
              <a:t>県新城市の昭和的な町並みの紹介　　    </a:t>
            </a:r>
            <a:r>
              <a:rPr lang="en-US" altLang="ja-JP" dirty="0" smtClean="0"/>
              <a:t>©</a:t>
            </a:r>
            <a:r>
              <a:rPr lang="ja-JP" altLang="en-US" dirty="0"/>
              <a:t> </a:t>
            </a:r>
            <a:r>
              <a:rPr lang="en-US" altLang="ja-JP" dirty="0" err="1" smtClean="0"/>
              <a:t>Doria</a:t>
            </a:r>
            <a:r>
              <a:rPr lang="en-US" altLang="ja-JP" dirty="0" smtClean="0"/>
              <a:t> </a:t>
            </a:r>
            <a:r>
              <a:rPr lang="en-US" altLang="ja-JP" dirty="0" smtClean="0"/>
              <a:t>Yamazaki-Ransom</a:t>
            </a:r>
          </a:p>
          <a:p>
            <a:r>
              <a:rPr lang="ja-JP" altLang="en-US" dirty="0"/>
              <a:t>２０１６</a:t>
            </a:r>
            <a:r>
              <a:rPr lang="ja-JP" altLang="en-US" dirty="0" smtClean="0"/>
              <a:t>年１月１４日　午前７時台　撮影</a:t>
            </a:r>
            <a:r>
              <a:rPr lang="en-US" altLang="ja-JP" dirty="0" smtClean="0"/>
              <a:t>	</a:t>
            </a:r>
            <a:r>
              <a:rPr lang="ja-JP" altLang="en-US" dirty="0" smtClean="0"/>
              <a:t>　　　　　</a:t>
            </a:r>
            <a:r>
              <a:rPr lang="en-US" altLang="ja-JP" dirty="0" smtClean="0"/>
              <a:t>http://www.friendsdoria.com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43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54375"/>
            <a:ext cx="7772400" cy="631825"/>
          </a:xfrm>
        </p:spPr>
        <p:txBody>
          <a:bodyPr>
            <a:normAutofit fontScale="90000"/>
          </a:bodyPr>
          <a:lstStyle/>
          <a:p>
            <a:r>
              <a:rPr lang="ja-JP" altLang="en-US" sz="4900" dirty="0" smtClean="0"/>
              <a:t>橋向から中町まで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91296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0"/>
    </mc:Choice>
    <mc:Fallback xmlns="">
      <p:transition spd="slow" advTm="263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079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0"/>
    </mc:Choice>
    <mc:Fallback xmlns="">
      <p:transition spd="slow" advTm="183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741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9"/>
    </mc:Choice>
    <mc:Fallback xmlns="">
      <p:transition spd="slow" advTm="2009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676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2"/>
    </mc:Choice>
    <mc:Fallback xmlns="">
      <p:transition spd="slow" advTm="193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092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8"/>
    </mc:Choice>
    <mc:Fallback xmlns="">
      <p:transition spd="slow" advTm="199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181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1"/>
    </mc:Choice>
    <mc:Fallback xmlns="">
      <p:transition spd="slow" advTm="200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1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16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0"/>
    </mc:Choice>
    <mc:Fallback xmlns="">
      <p:transition spd="slow" advTm="179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195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7"/>
    </mc:Choice>
    <mc:Fallback xmlns="">
      <p:transition spd="slow" advTm="1837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867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8"/>
    </mc:Choice>
    <mc:Fallback xmlns="">
      <p:transition spd="slow" advTm="201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531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1"/>
    </mc:Choice>
    <mc:Fallback xmlns="">
      <p:transition spd="slow" advTm="200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477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7"/>
    </mc:Choice>
    <mc:Fallback xmlns="">
      <p:transition spd="slow" advTm="2017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540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3"/>
    </mc:Choice>
    <mc:Fallback xmlns="">
      <p:transition spd="slow" advTm="2033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2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321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7"/>
    </mc:Choice>
    <mc:Fallback xmlns="">
      <p:transition spd="slow" advTm="2017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2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9"/>
    </mc:Choice>
    <mc:Fallback xmlns="">
      <p:transition spd="slow" advTm="2019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678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7"/>
    </mc:Choice>
    <mc:Fallback xmlns="">
      <p:transition spd="slow" advTm="1977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3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850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1"/>
    </mc:Choice>
    <mc:Fallback xmlns="">
      <p:transition spd="slow" advTm="211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724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0"/>
    </mc:Choice>
    <mc:Fallback xmlns="">
      <p:transition spd="slow" advTm="199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996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0"/>
    </mc:Choice>
    <mc:Fallback xmlns="">
      <p:transition spd="slow" advTm="198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3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979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8"/>
    </mc:Choice>
    <mc:Fallback xmlns="">
      <p:transition spd="slow" advTm="1988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4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664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4"/>
    </mc:Choice>
    <mc:Fallback xmlns="">
      <p:transition spd="slow" advTm="1954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4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281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4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479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6"/>
    </mc:Choice>
    <mc:Fallback xmlns="">
      <p:transition spd="slow" advTm="2016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02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7"/>
    </mc:Choice>
    <mc:Fallback xmlns="">
      <p:transition spd="slow" advTm="2067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4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410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1"/>
    </mc:Choice>
    <mc:Fallback xmlns="">
      <p:transition spd="slow" advTm="208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4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970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4"/>
    </mc:Choice>
    <mc:Fallback xmlns="">
      <p:transition spd="slow" advTm="1984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5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935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6"/>
    </mc:Choice>
    <mc:Fallback xmlns="">
      <p:transition spd="slow" advTm="2026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5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25" y="0"/>
            <a:ext cx="51117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78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6"/>
    </mc:Choice>
    <mc:Fallback xmlns="">
      <p:transition spd="slow" advTm="2056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5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929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9"/>
    </mc:Choice>
    <mc:Fallback xmlns="">
      <p:transition spd="slow" advTm="1999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5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286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4"/>
    </mc:Choice>
    <mc:Fallback xmlns="">
      <p:transition spd="slow" advTm="2064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中町から東新町まで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5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5"/>
    </mc:Choice>
    <mc:Fallback xmlns="">
      <p:transition spd="slow" advTm="2025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5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496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6"/>
    </mc:Choice>
    <mc:Fallback xmlns="">
      <p:transition spd="slow" advTm="1956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5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567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2"/>
    </mc:Choice>
    <mc:Fallback xmlns="">
      <p:transition spd="slow" advTm="1962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5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101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9"/>
    </mc:Choice>
    <mc:Fallback xmlns="">
      <p:transition spd="slow" advTm="2099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5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051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1"/>
    </mc:Choice>
    <mc:Fallback xmlns="">
      <p:transition spd="slow" advTm="2071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6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191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7"/>
    </mc:Choice>
    <mc:Fallback xmlns="">
      <p:transition spd="slow" advTm="1987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6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160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6"/>
    </mc:Choice>
    <mc:Fallback xmlns="">
      <p:transition spd="slow" advTm="1726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6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634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6"/>
    </mc:Choice>
    <mc:Fallback xmlns="">
      <p:transition spd="slow" advTm="1976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6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486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6"/>
    </mc:Choice>
    <mc:Fallback xmlns="">
      <p:transition spd="slow" advTm="1876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6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46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8"/>
    </mc:Choice>
    <mc:Fallback xmlns="">
      <p:transition spd="slow" advTm="1858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6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859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8"/>
    </mc:Choice>
    <mc:Fallback xmlns="">
      <p:transition spd="slow" advTm="2128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6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39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3"/>
    </mc:Choice>
    <mc:Fallback xmlns="">
      <p:transition spd="slow" advTm="2053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6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425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8"/>
    </mc:Choice>
    <mc:Fallback xmlns="">
      <p:transition spd="slow" advTm="2068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7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277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4"/>
    </mc:Choice>
    <mc:Fallback xmlns="">
      <p:transition spd="slow" advTm="2044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7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478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2"/>
    </mc:Choice>
    <mc:Fallback xmlns="">
      <p:transition spd="slow" advTm="1952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7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661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3"/>
    </mc:Choice>
    <mc:Fallback xmlns="">
      <p:transition spd="slow" advTm="2003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7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233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3"/>
    </mc:Choice>
    <mc:Fallback xmlns="">
      <p:transition spd="slow" advTm="1953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7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650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7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370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7"/>
    </mc:Choice>
    <mc:Fallback xmlns="">
      <p:transition spd="slow" advTm="2007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7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527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4"/>
    </mc:Choice>
    <mc:Fallback xmlns="">
      <p:transition spd="slow" advTm="1994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7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28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2"/>
    </mc:Choice>
    <mc:Fallback xmlns="">
      <p:transition spd="slow" advTm="1972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7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78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8"/>
    </mc:Choice>
    <mc:Fallback xmlns="">
      <p:transition spd="slow" advTm="2098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8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82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1"/>
    </mc:Choice>
    <mc:Fallback xmlns="">
      <p:transition spd="slow" advTm="1931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8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24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3"/>
    </mc:Choice>
    <mc:Fallback xmlns="">
      <p:transition spd="slow" advTm="2073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8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956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7"/>
    </mc:Choice>
    <mc:Fallback xmlns="">
      <p:transition spd="slow" advTm="2067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8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905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7"/>
    </mc:Choice>
    <mc:Fallback xmlns="">
      <p:transition spd="slow" advTm="1947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8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83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0"/>
    </mc:Choice>
    <mc:Fallback xmlns="">
      <p:transition spd="slow" advTm="215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9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680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9"/>
    </mc:Choice>
    <mc:Fallback xmlns="">
      <p:transition spd="slow" advTm="1879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9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878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0"/>
    </mc:Choice>
    <mc:Fallback xmlns="">
      <p:transition spd="slow" advTm="199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9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995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0"/>
    </mc:Choice>
    <mc:Fallback xmlns="">
      <p:transition spd="slow" advTm="193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9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911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6"/>
    </mc:Choice>
    <mc:Fallback xmlns="">
      <p:transition spd="slow" advTm="2026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9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580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7"/>
    </mc:Choice>
    <mc:Fallback xmlns="">
      <p:transition spd="slow" advTm="2137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9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549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8"/>
    </mc:Choice>
    <mc:Fallback xmlns="">
      <p:transition spd="slow" advTm="2008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99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258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4"/>
    </mc:Choice>
    <mc:Fallback xmlns="">
      <p:transition spd="slow" advTm="2094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0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37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4"/>
    </mc:Choice>
    <mc:Fallback xmlns="">
      <p:transition spd="slow" advTm="1774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0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324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3"/>
    </mc:Choice>
    <mc:Fallback xmlns="">
      <p:transition spd="slow" advTm="1853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032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8"/>
    </mc:Choice>
    <mc:Fallback xmlns="">
      <p:transition spd="slow" advTm="1948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0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706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5"/>
    </mc:Choice>
    <mc:Fallback xmlns="">
      <p:transition spd="slow" advTm="2025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0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379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9"/>
    </mc:Choice>
    <mc:Fallback xmlns="">
      <p:transition spd="slow" advTm="1989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893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616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7"/>
    </mc:Choice>
    <mc:Fallback xmlns="">
      <p:transition spd="slow" advTm="1827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729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0"/>
    </mc:Choice>
    <mc:Fallback xmlns="">
      <p:transition spd="slow" advTm="2010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東新町から平井まで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0"/>
    </mc:Choice>
    <mc:Fallback xmlns="">
      <p:transition spd="slow" advTm="2100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956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2"/>
    </mc:Choice>
    <mc:Fallback xmlns="">
      <p:transition spd="slow" advTm="2102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019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7"/>
    </mc:Choice>
    <mc:Fallback xmlns="">
      <p:transition spd="slow" advTm="2067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478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2"/>
    </mc:Choice>
    <mc:Fallback xmlns="">
      <p:transition spd="slow" advTm="2162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009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9"/>
    </mc:Choice>
    <mc:Fallback xmlns="">
      <p:transition spd="slow" advTm="1999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189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9"/>
    </mc:Choice>
    <mc:Fallback xmlns="">
      <p:transition spd="slow" advTm="1849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58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1"/>
    </mc:Choice>
    <mc:Fallback xmlns="">
      <p:transition spd="slow" advTm="1871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2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215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3"/>
    </mc:Choice>
    <mc:Fallback xmlns="">
      <p:transition spd="slow" advTm="2043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092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4"/>
    </mc:Choice>
    <mc:Fallback xmlns="">
      <p:transition spd="slow" advTm="1974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206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1"/>
    </mc:Choice>
    <mc:Fallback xmlns="">
      <p:transition spd="slow" advTm="1991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028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2"/>
    </mc:Choice>
    <mc:Fallback xmlns="">
      <p:transition spd="slow" advTm="2022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034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6"/>
    </mc:Choice>
    <mc:Fallback xmlns="">
      <p:transition spd="slow" advTm="2106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3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0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7"/>
    </mc:Choice>
    <mc:Fallback xmlns="">
      <p:transition spd="slow" advTm="2097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009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7"/>
    </mc:Choice>
    <mc:Fallback xmlns="">
      <p:transition spd="slow" advTm="1997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098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5"/>
    </mc:Choice>
    <mc:Fallback xmlns="">
      <p:transition spd="slow" advTm="1935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3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168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8"/>
    </mc:Choice>
    <mc:Fallback xmlns="">
      <p:transition spd="slow" advTm="2048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4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604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3"/>
    </mc:Choice>
    <mc:Fallback xmlns="">
      <p:transition spd="slow" advTm="2213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4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129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3"/>
    </mc:Choice>
    <mc:Fallback xmlns="">
      <p:transition spd="slow" advTm="1913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4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90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7"/>
    </mc:Choice>
    <mc:Fallback xmlns="">
      <p:transition spd="slow" advTm="1987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88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7"/>
    </mc:Choice>
    <mc:Fallback xmlns="">
      <p:transition spd="slow" advTm="2127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4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6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6"/>
    </mc:Choice>
    <mc:Fallback xmlns="">
      <p:transition spd="slow" advTm="2026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4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108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8"/>
    </mc:Choice>
    <mc:Fallback xmlns="">
      <p:transition spd="slow" advTm="1648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4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310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0"/>
    </mc:Choice>
    <mc:Fallback xmlns="">
      <p:transition spd="slow" advTm="1940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4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145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7"/>
    </mc:Choice>
    <mc:Fallback xmlns="">
      <p:transition spd="slow" advTm="1827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5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883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0"/>
    </mc:Choice>
    <mc:Fallback xmlns="">
      <p:transition spd="slow" advTm="1950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5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598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3"/>
    </mc:Choice>
    <mc:Fallback xmlns="">
      <p:transition spd="slow" advTm="2033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5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199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6"/>
    </mc:Choice>
    <mc:Fallback xmlns="">
      <p:transition spd="slow" advTm="1976"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5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13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8"/>
    </mc:Choice>
    <mc:Fallback xmlns="">
      <p:transition spd="slow" advTm="1938"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5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508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5"/>
    </mc:Choice>
    <mc:Fallback xmlns="">
      <p:transition spd="slow" advTm="2115"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5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267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9"/>
    </mc:Choice>
    <mc:Fallback xmlns="">
      <p:transition spd="slow" advTm="2099"/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5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227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9"/>
    </mc:Choice>
    <mc:Fallback xmlns="">
      <p:transition spd="slow" advTm="1899"/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5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85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4"/>
    </mc:Choice>
    <mc:Fallback xmlns="">
      <p:transition spd="slow" advTm="2044"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6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512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4"/>
    </mc:Choice>
    <mc:Fallback xmlns="">
      <p:transition spd="slow" advTm="2014"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6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066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9"/>
    </mc:Choice>
    <mc:Fallback xmlns="">
      <p:transition spd="slow" advTm="2099"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6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031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5"/>
    </mc:Choice>
    <mc:Fallback xmlns="">
      <p:transition spd="slow" advTm="2005"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06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020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83"/>
    </mc:Choice>
    <mc:Fallback xmlns="">
      <p:transition spd="slow" advTm="63883"/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401" y="2133600"/>
            <a:ext cx="190500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1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_xmlsignatures/_rels/origin.sigs.rels><?xml version="1.0" encoding="UTF-8" standalone="yes"?>
<Relationships xmlns="http://schemas.openxmlformats.org/package/2006/relationships"><Relationship Id="rId1" Type="http://schemas.openxmlformats.org/package/2006/relationships/digital-signature/signature" Target="sig1.xml"/></Relationships>
</file>

<file path=_xmlsignatures/sig1.xml><?xml version="1.0" encoding="utf-8"?>
<Signature xmlns="http://www.w3.org/2000/09/xmldsig#" Id="idPackageSignature">
  <SignedInfo>
    <CanonicalizationMethod Algorithm="http://www.w3.org/TR/2001/REC-xml-c14n-20010315"/>
    <SignatureMethod Algorithm="http://www.w3.org/2000/09/xmldsig#rsa-sha1"/>
    <Reference URI="#idPackageObject" Type="http://www.w3.org/2000/09/xmldsig#Object">
      <DigestMethod Algorithm="http://www.w3.org/2000/09/xmldsig#sha1"/>
      <DigestValue>T0xbghGNhcI4TVCXjxt1Tsmm0GA=</DigestValue>
    </Reference>
    <Reference URI="#idOfficeObject" Type="http://www.w3.org/2000/09/xmldsig#Object">
      <DigestMethod Algorithm="http://www.w3.org/2000/09/xmldsig#sha1"/>
      <DigestValue>/6epD3/D7HbHgDHZZgf/16mv0K4=</DigestValue>
    </Reference>
    <Reference URI="#idSignedProperties" Type="http://uri.etsi.org/01903#SignedProperties">
      <Transforms>
        <Transform Algorithm="http://www.w3.org/TR/2001/REC-xml-c14n-20010315"/>
      </Transforms>
      <DigestMethod Algorithm="http://www.w3.org/2000/09/xmldsig#sha1"/>
      <DigestValue>i9zIsDGN9EFM6boMcmvNC3XgjVs=</DigestValue>
    </Reference>
  </SignedInfo>
  <SignatureValue>AkqdKu7S8GYERer46T0GMLvT5GiyLFDVrMtoE4n/auaqRMT4rphpkgc0Htk6/HgphdvL92W0Awg7
T6lGMnE8MyzMb4XYMt75TaxChpv/nDvFduFuMMZiYjDphurYU+oGKcYjvgSqeA901LSzCeRpBD3Z
KsFXwbaoD5nPniH5yRRnAP1LXBBuodIS3GxSHfEsQ8ZOvFnVPiMRLaEA8+/NP4QEv4G38Oi/Sha2
JEgeyaXmn39Q0vt+En6g7Gc8ooNrHfYfnV7NRru/ZFeZOz3fLwIBATSnCc3kWjk91NWJZ1wai2QX
Tis2ViFEbh6C9qphDFLPHIBWDg3CEefcqnN4yA==</SignatureValue>
  <KeyInfo>
    <X509Data>
      <X509Certificate>MIIDCjCCAfKgAwIBAgIQLJPNV9XtsKNJWF38gQaMcDANBgkqhkiG9w0BAQUFADAVMRMwEQYDVQQD
Ewpkc3lhbWFyYW5zMCAXDTE1MDgyODAyMjkwMVoYDzIxMTUwODA0MDIyOTAxWjAVMRMwEQYDVQQD
Ewpkc3lhbWFyYW5zMIIBIjANBgkqhkiG9w0BAQEFAAOCAQ8AMIIBCgKCAQEAmZxfvZcnQc5xzgu8
vU7HsyEKi34D+5/hEcuLU00ghELTHSG0YbDJyA4dHKwZUb5pfZDlg6XWh4PAODzDiln2J2w4OVb0
bhIDAhmjEvdLB4WwdCqDJ9ETkiN+joz33jKECopywiRkNUOvIF7L7UrGWynPPnYZMYbONy0oJe+s
efBsQ1zFnZpmaCa4nhGKSYk0MhhhTFwGEr33Ys43qzkfPNFKsutUhEymomKMYZJFNGeFxJBlLdjc
k1WxcagWFJWNFPgmVMfMnanzmdkIk1/3FgzeumiWAvjxoi9sJz0gYwVebAwSnEUon/PKH2UljeMH
NwR1lYfKw5Mz36Zx7sbnewIDAQABo1QwUjAVBgNVHSUEDjAMBgorBgEEAYI3CgMEMC4GA1UdEQQn
MCWgIwYKKwYBBAGCNxQCA6AVDBNkc3lhbWFyYW5zQFdBTExFWUUAMAkGA1UdEwQCMAAwDQYJKoZI
hvcNAQEFBQADggEBAGnb1uCQFMfTJnRfVZNfXCuF/Aa2Rn25/h9Z8bTF1+X2cToEGMnRfElhY0+K
Ibi0nTDiS8vxaSwk7xBG+GPDlDHJWnKFkEqtoEj/dIunsh2TG0q2yvJYYq196PteguI5IdFd7JJB
+Qavj/wm5NjsqVUaXhg8a0lG7jWKd3itDLUBNgzPHS0xUN4JvekCXMHZjJKnHWgZvP0sylibVI37
QM3KXhDcGbz8/BpSejoTnMxSuB6ghCat8GUivcvUok81EiRdIS4PePEN1WuxkflUhqWHoRJxIMSD
gHUXbHcAy7ErCFXxHjbGr9ETvZNc5hUjvtEhxl1s1pBaxj0g0+NZwe0=</X509Certificate>
    </X509Data>
  </KeyInfo>
  <Object xmlns:mdssi="http://schemas.openxmlformats.org/package/2006/digital-signature" Id="idPackageObject">
    <Manifest>
      <Reference URI="/ppt/slideLayouts/slideLayout9.xml?ContentType=application/vnd.openxmlformats-officedocument.presentationml.slideLayout+xml">
        <DigestMethod Algorithm="http://www.w3.org/2000/09/xmldsig#sha1"/>
        <DigestValue>m/9GytMWnNbRkDpSNxIO9s8MqnI=</DigestValue>
      </Reference>
      <Reference URI="/ppt/media/image4.jpeg?ContentType=image/jpeg">
        <DigestMethod Algorithm="http://www.w3.org/2000/09/xmldsig#sha1"/>
        <DigestValue>caK5OXWB2zD3N28Ch8NJTgweAWw=</DigestValue>
      </Reference>
      <Reference URI="/ppt/slides/slide10.xml?ContentType=application/vnd.openxmlformats-officedocument.presentationml.slide+xml">
        <DigestMethod Algorithm="http://www.w3.org/2000/09/xmldsig#sha1"/>
        <DigestValue>tccse7G1Bhkj1Hs8FczsB82bgtU=</DigestValue>
      </Reference>
      <Reference URI="/ppt/media/image5.jpeg?ContentType=image/jpeg">
        <DigestMethod Algorithm="http://www.w3.org/2000/09/xmldsig#sha1"/>
        <DigestValue>Bk8WqjeOIQGz4CBNq8JzNtoUxjA=</DigestValue>
      </Reference>
      <Reference URI="/ppt/slides/slide9.xml?ContentType=application/vnd.openxmlformats-officedocument.presentationml.slide+xml">
        <DigestMethod Algorithm="http://www.w3.org/2000/09/xmldsig#sha1"/>
        <DigestValue>4sPsXNNxJ4ZCFKYPEdJC7T3dsjg=</DigestValue>
      </Reference>
      <Reference URI="/ppt/media/image9.jpeg?ContentType=image/jpeg">
        <DigestMethod Algorithm="http://www.w3.org/2000/09/xmldsig#sha1"/>
        <DigestValue>TFbAvfEXzmbkGysYsyW4bT0CQ7U=</DigestValue>
      </Reference>
      <Reference URI="/ppt/slides/slide18.xml?ContentType=application/vnd.openxmlformats-officedocument.presentationml.slide+xml">
        <DigestMethod Algorithm="http://www.w3.org/2000/09/xmldsig#sha1"/>
        <DigestValue>eMHFyvP3kozi+3fANa6PIVD28vU=</DigestValue>
      </Reference>
      <Reference URI="/ppt/media/image3.jpeg?ContentType=image/jpeg">
        <DigestMethod Algorithm="http://www.w3.org/2000/09/xmldsig#sha1"/>
        <DigestValue>wk56VasQkwkMUyeN/Yiy/y6o8vQ=</DigestValue>
      </Reference>
      <Reference URI="/ppt/slides/slide17.xml?ContentType=application/vnd.openxmlformats-officedocument.presentationml.slide+xml">
        <DigestMethod Algorithm="http://www.w3.org/2000/09/xmldsig#sha1"/>
        <DigestValue>mgqbmnijdj5d9jHzQQerdYnw8yw=</DigestValue>
      </Reference>
      <Reference URI="/ppt/slides/slide15.xml?ContentType=application/vnd.openxmlformats-officedocument.presentationml.slide+xml">
        <DigestMethod Algorithm="http://www.w3.org/2000/09/xmldsig#sha1"/>
        <DigestValue>CqOil/k+7vqUdyw/MaoFNTyf4sI=</DigestValue>
      </Reference>
      <Reference URI="/ppt/theme/theme3.xml?ContentType=application/vnd.openxmlformats-officedocument.theme+xml">
        <DigestMethod Algorithm="http://www.w3.org/2000/09/xmldsig#sha1"/>
        <DigestValue>jo0uFSZMMT/QvqqF4m3E5BqShR4=</DigestValue>
      </Reference>
      <Reference URI="/ppt/slides/slide16.xml?ContentType=application/vnd.openxmlformats-officedocument.presentationml.slide+xml">
        <DigestMethod Algorithm="http://www.w3.org/2000/09/xmldsig#sha1"/>
        <DigestValue>jabYtOeqOyx6pTCRdQw/yRTWW7Q=</DigestValue>
      </Reference>
      <Reference URI="/ppt/theme/theme2.xml?ContentType=application/vnd.openxmlformats-officedocument.theme+xml">
        <DigestMethod Algorithm="http://www.w3.org/2000/09/xmldsig#sha1"/>
        <DigestValue>jo0uFSZMMT/QvqqF4m3E5BqShR4=</DigestValue>
      </Reference>
      <Reference URI="/ppt/slides/slide8.xml?ContentType=application/vnd.openxmlformats-officedocument.presentationml.slide+xml">
        <DigestMethod Algorithm="http://www.w3.org/2000/09/xmldsig#sha1"/>
        <DigestValue>ki96FnADjiHrlP6/VUmxqB/Ru/c=</DigestValue>
      </Reference>
      <Reference URI="/ppt/media/image8.jpeg?ContentType=image/jpeg">
        <DigestMethod Algorithm="http://www.w3.org/2000/09/xmldsig#sha1"/>
        <DigestValue>O5tCAjEc4jedYeIeo/JOTCgT2fQ=</DigestValue>
      </Reference>
      <Reference URI="/ppt/slides/slide1.xml?ContentType=application/vnd.openxmlformats-officedocument.presentationml.slide+xml">
        <DigestMethod Algorithm="http://www.w3.org/2000/09/xmldsig#sha1"/>
        <DigestValue>R49tMaNZ0huo2KEhTlrtSvXXsmM=</DigestValue>
      </Reference>
      <Reference URI="/ppt/slides/slide5.xml?ContentType=application/vnd.openxmlformats-officedocument.presentationml.slide+xml">
        <DigestMethod Algorithm="http://www.w3.org/2000/09/xmldsig#sha1"/>
        <DigestValue>rBynJOZhoW7y04K1WOoIcGEmEUA=</DigestValue>
      </Reference>
      <Reference URI="/ppt/media/image26.jpeg?ContentType=image/jpeg">
        <DigestMethod Algorithm="http://www.w3.org/2000/09/xmldsig#sha1"/>
        <DigestValue>GqTwhqK6yF7+5ic0rEj7dpRmiHg=</DigestValue>
      </Reference>
      <Reference URI="/ppt/slides/slide41.xml?ContentType=application/vnd.openxmlformats-officedocument.presentationml.slide+xml">
        <DigestMethod Algorithm="http://www.w3.org/2000/09/xmldsig#sha1"/>
        <DigestValue>KAuE5aO5rdn1hJFFpoDWfT/NomA=</DigestValue>
      </Reference>
      <Reference URI="/ppt/media/image44.jpeg?ContentType=image/jpeg">
        <DigestMethod Algorithm="http://www.w3.org/2000/09/xmldsig#sha1"/>
        <DigestValue>lsv+T8RoW2KU0kLKOsIeaBHXw4k=</DigestValue>
      </Reference>
      <Reference URI="/ppt/slides/slide7.xml?ContentType=application/vnd.openxmlformats-officedocument.presentationml.slide+xml">
        <DigestMethod Algorithm="http://www.w3.org/2000/09/xmldsig#sha1"/>
        <DigestValue>FQfqsjzTNGjQQzs/r3e900wz0jc=</DigestValue>
      </Reference>
      <Reference URI="/ppt/media/image25.jpeg?ContentType=image/jpeg">
        <DigestMethod Algorithm="http://www.w3.org/2000/09/xmldsig#sha1"/>
        <DigestValue>iUaz0DQ0klowvqosKh2U40CRe/g=</DigestValue>
      </Reference>
      <Reference URI="/ppt/slides/slide4.xml?ContentType=application/vnd.openxmlformats-officedocument.presentationml.slide+xml">
        <DigestMethod Algorithm="http://www.w3.org/2000/09/xmldsig#sha1"/>
        <DigestValue>e54jM7co6a+Z3z7H4VnJxho4oYg=</DigestValue>
      </Reference>
      <Reference URI="/ppt/media/image24.jpeg?ContentType=image/jpeg">
        <DigestMethod Algorithm="http://www.w3.org/2000/09/xmldsig#sha1"/>
        <DigestValue>+3ag6BT05SYYHN40ScCrY18C78E=</DigestValue>
      </Reference>
      <Reference URI="/ppt/media/image7.jpeg?ContentType=image/jpeg">
        <DigestMethod Algorithm="http://www.w3.org/2000/09/xmldsig#sha1"/>
        <DigestValue>612Z1O02ozv4KuYpfH6N0cEKO1U=</DigestValue>
      </Reference>
      <Reference URI="/ppt/slides/slide2.xml?ContentType=application/vnd.openxmlformats-officedocument.presentationml.slide+xml">
        <DigestMethod Algorithm="http://www.w3.org/2000/09/xmldsig#sha1"/>
        <DigestValue>4cTJ5D7ishGabym7cWkDODYmdH8=</DigestValue>
      </Reference>
      <Reference URI="/ppt/media/image6.jpeg?ContentType=image/jpeg">
        <DigestMethod Algorithm="http://www.w3.org/2000/09/xmldsig#sha1"/>
        <DigestValue>4wp4ITrzBeBtO/bJcLyqcXIE4+A=</DigestValue>
      </Reference>
      <Reference URI="/ppt/slides/slide3.xml?ContentType=application/vnd.openxmlformats-officedocument.presentationml.slide+xml">
        <DigestMethod Algorithm="http://www.w3.org/2000/09/xmldsig#sha1"/>
        <DigestValue>kHvazba7X8QMqSoY+iIECt3YGco=</DigestValue>
      </Reference>
      <Reference URI="/ppt/media/image1.jpeg?ContentType=image/jpeg">
        <DigestMethod Algorithm="http://www.w3.org/2000/09/xmldsig#sha1"/>
        <DigestValue>rod6nXWsgujhZ8AqXGwqEOrwRFI=</DigestValue>
      </Reference>
      <Reference URI="/ppt/slides/slide14.xml?ContentType=application/vnd.openxmlformats-officedocument.presentationml.slide+xml">
        <DigestMethod Algorithm="http://www.w3.org/2000/09/xmldsig#sha1"/>
        <DigestValue>DDKwtu/PAtAFuE/lHZWtruJurSs=</DigestValue>
      </Reference>
      <Reference URI="/ppt/media/image2.jpeg?ContentType=image/jpeg">
        <DigestMethod Algorithm="http://www.w3.org/2000/09/xmldsig#sha1"/>
        <DigestValue>PikSOIDjzFGznyFK6/itdNtIUwI=</DigestValue>
      </Reference>
      <Reference URI="/ppt/media/image17.jpeg?ContentType=image/jpeg">
        <DigestMethod Algorithm="http://www.w3.org/2000/09/xmldsig#sha1"/>
        <DigestValue>d/NXokxC86id9uyAmbM+/vx7XTI=</DigestValue>
      </Reference>
      <Reference URI="/ppt/slides/slide89.xml?ContentType=application/vnd.openxmlformats-officedocument.presentationml.slide+xml">
        <DigestMethod Algorithm="http://www.w3.org/2000/09/xmldsig#sha1"/>
        <DigestValue>qYuciGUGKlO3cR3k4e2QmiUBjSE=</DigestValue>
      </Reference>
      <Reference URI="/ppt/media/image18.jpeg?ContentType=image/jpeg">
        <DigestMethod Algorithm="http://www.w3.org/2000/09/xmldsig#sha1"/>
        <DigestValue>EflpyAeQRtPfL2Evv2yayNnQtO0=</DigestValue>
      </Reference>
      <Reference URI="/ppt/slides/slide88.xml?ContentType=application/vnd.openxmlformats-officedocument.presentationml.slide+xml">
        <DigestMethod Algorithm="http://www.w3.org/2000/09/xmldsig#sha1"/>
        <DigestValue>Poalfl6SIHILIbXPwcn5tuygQrc=</DigestValue>
      </Reference>
      <Reference URI="/ppt/media/image19.jpeg?ContentType=image/jpeg">
        <DigestMethod Algorithm="http://www.w3.org/2000/09/xmldsig#sha1"/>
        <DigestValue>uDsDTc4OKb5moZ3zEQgOmr1AjNQ=</DigestValue>
      </Reference>
      <Reference URI="/ppt/slides/slide90.xml?ContentType=application/vnd.openxmlformats-officedocument.presentationml.slide+xml">
        <DigestMethod Algorithm="http://www.w3.org/2000/09/xmldsig#sha1"/>
        <DigestValue>MlkGwsldgnatKQS4nmvGqPr7o4c=</DigestValue>
      </Reference>
      <Reference URI="/ppt/media/image13.jpeg?ContentType=image/jpeg">
        <DigestMethod Algorithm="http://www.w3.org/2000/09/xmldsig#sha1"/>
        <DigestValue>XzxP7k2rrnmyvpSHEQr1lQzkof8=</DigestValue>
      </Reference>
      <Reference URI="/ppt/slides/slide85.xml?ContentType=application/vnd.openxmlformats-officedocument.presentationml.slide+xml">
        <DigestMethod Algorithm="http://www.w3.org/2000/09/xmldsig#sha1"/>
        <DigestValue>K2QAtHO9lmCWlSrqE4Mxc5pBs6Q=</DigestValue>
      </Reference>
      <Reference URI="/ppt/slideLayouts/slideLayout10.xml?ContentType=application/vnd.openxmlformats-officedocument.presentationml.slideLayout+xml">
        <DigestMethod Algorithm="http://www.w3.org/2000/09/xmldsig#sha1"/>
        <DigestValue>5+F1Kvl9nhcwVm2p7zqf/BPSkiQ=</DigestValue>
      </Reference>
      <Reference URI="/ppt/media/image15.jpeg?ContentType=image/jpeg">
        <DigestMethod Algorithm="http://www.w3.org/2000/09/xmldsig#sha1"/>
        <DigestValue>f8uAw/phJFs4aazYM6qBMNiYCbk=</DigestValue>
      </Reference>
      <Reference URI="/ppt/slides/slide84.xml?ContentType=application/vnd.openxmlformats-officedocument.presentationml.slide+xml">
        <DigestMethod Algorithm="http://www.w3.org/2000/09/xmldsig#sha1"/>
        <DigestValue>6DlIDxCiOqFMKJMMf9twb/uW6DE=</DigestValue>
      </Reference>
      <Reference URI="/ppt/media/image14.jpeg?ContentType=image/jpeg">
        <DigestMethod Algorithm="http://www.w3.org/2000/09/xmldsig#sha1"/>
        <DigestValue>125lTqnfM8eru38ommpm6wpPVAc=</DigestValue>
      </Reference>
      <Reference URI="/ppt/slides/slide87.xml?ContentType=application/vnd.openxmlformats-officedocument.presentationml.slide+xml">
        <DigestMethod Algorithm="http://www.w3.org/2000/09/xmldsig#sha1"/>
        <DigestValue>ao5hwYNb9BdPy5MYlEOLunrPiXY=</DigestValue>
      </Reference>
      <Reference URI="/ppt/media/image23.jpeg?ContentType=image/jpeg">
        <DigestMethod Algorithm="http://www.w3.org/2000/09/xmldsig#sha1"/>
        <DigestValue>wnPmHNc8yr/9AAKfPOcLaI2Ar6g=</DigestValue>
      </Reference>
      <Reference URI="/ppt/slides/slide86.xml?ContentType=application/vnd.openxmlformats-officedocument.presentationml.slide+xml">
        <DigestMethod Algorithm="http://www.w3.org/2000/09/xmldsig#sha1"/>
        <DigestValue>VPmsdgdJVnyK6VUabf7IASegXJE=</DigestValue>
      </Reference>
      <Reference URI="/ppt/slides/slide11.xml?ContentType=application/vnd.openxmlformats-officedocument.presentationml.slide+xml">
        <DigestMethod Algorithm="http://www.w3.org/2000/09/xmldsig#sha1"/>
        <DigestValue>SfanwFpUsn8ZoT8kq1HrB4XnmiU=</DigestValue>
      </Reference>
      <Reference URI="/ppt/media/image11.jpeg?ContentType=image/jpeg">
        <DigestMethod Algorithm="http://www.w3.org/2000/09/xmldsig#sha1"/>
        <DigestValue>ihm+8fr47cQ6EbUeud/tCndOntI=</DigestValue>
      </Reference>
      <Reference URI="/ppt/slides/slide12.xml?ContentType=application/vnd.openxmlformats-officedocument.presentationml.slide+xml">
        <DigestMethod Algorithm="http://www.w3.org/2000/09/xmldsig#sha1"/>
        <DigestValue>hCu1SzNzoOeqXBpkEvfdolRdI38=</DigestValue>
      </Reference>
      <Reference URI="/ppt/media/image10.jpeg?ContentType=image/jpeg">
        <DigestMethod Algorithm="http://www.w3.org/2000/09/xmldsig#sha1"/>
        <DigestValue>wagZEEUu09wngzxm8KjpREZSpFw=</DigestValue>
      </Reference>
      <Reference URI="/ppt/slides/slide13.xml?ContentType=application/vnd.openxmlformats-officedocument.presentationml.slide+xml">
        <DigestMethod Algorithm="http://www.w3.org/2000/09/xmldsig#sha1"/>
        <DigestValue>lu05WYPzrZ6DjBw54Ett4tDl9Yk=</DigestValue>
      </Reference>
      <Reference URI="/ppt/media/image12.jpeg?ContentType=image/jpeg">
        <DigestMethod Algorithm="http://www.w3.org/2000/09/xmldsig#sha1"/>
        <DigestValue>n303MSnSxKVEE53/L1xiSsa9HWA=</DigestValue>
      </Reference>
      <Reference URI="/ppt/slides/slide40.xml?ContentType=application/vnd.openxmlformats-officedocument.presentationml.slide+xml">
        <DigestMethod Algorithm="http://www.w3.org/2000/09/xmldsig#sha1"/>
        <DigestValue>X9f8fN37aoLtqMQrglCccaeMrXs=</DigestValue>
      </Reference>
      <Reference URI="/ppt/media/image20.jpeg?ContentType=image/jpeg">
        <DigestMethod Algorithm="http://www.w3.org/2000/09/xmldsig#sha1"/>
        <DigestValue>uRPhQCU2bDXS7ZRfSh+fU2pEYMw=</DigestValue>
      </Reference>
      <Reference URI="/ppt/media/image22.jpeg?ContentType=image/jpeg">
        <DigestMethod Algorithm="http://www.w3.org/2000/09/xmldsig#sha1"/>
        <DigestValue>lFxANtb3pzQvf7bRUa7wFNK/E6Y=</DigestValue>
      </Reference>
      <Reference URI="/ppt/slides/slide42.xml?ContentType=application/vnd.openxmlformats-officedocument.presentationml.slide+xml">
        <DigestMethod Algorithm="http://www.w3.org/2000/09/xmldsig#sha1"/>
        <DigestValue>Pjhi3qJ3X0xMzo7A6vVRnGKEabM=</DigestValue>
      </Reference>
      <Reference URI="/ppt/media/image21.jpeg?ContentType=image/jpeg">
        <DigestMethod Algorithm="http://www.w3.org/2000/09/xmldsig#sha1"/>
        <DigestValue>I42x2OXyZQsqImr9YKJIjXC5o9s=</DigestValue>
      </Reference>
      <Reference URI="/ppt/slides/slide43.xml?ContentType=application/vnd.openxmlformats-officedocument.presentationml.slide+xml">
        <DigestMethod Algorithm="http://www.w3.org/2000/09/xmldsig#sha1"/>
        <DigestValue>Qcp0cGcY5DNEKNmP3AbHYptXQMM=</DigestValue>
      </Reference>
      <Reference URI="/ppt/media/image43.jpeg?ContentType=image/jpeg">
        <DigestMethod Algorithm="http://www.w3.org/2000/09/xmldsig#sha1"/>
        <DigestValue>geKJVQ9os07RtNLhR7I07rCQ/c8=</DigestValue>
      </Reference>
      <Reference URI="/ppt/slides/slide19.xml?ContentType=application/vnd.openxmlformats-officedocument.presentationml.slide+xml">
        <DigestMethod Algorithm="http://www.w3.org/2000/09/xmldsig#sha1"/>
        <DigestValue>G8Ws8DXbF8F5kGls+VI9ctaxtmM=</DigestValue>
      </Reference>
      <Reference URI="/ppt/media/image42.jpeg?ContentType=image/jpeg">
        <DigestMethod Algorithm="http://www.w3.org/2000/09/xmldsig#sha1"/>
        <DigestValue>aBZ5G5d2ir8G798aDX3GK/f9X9k=</DigestValue>
      </Reference>
      <Reference URI="/ppt/media/image33.jpeg?ContentType=image/jpeg">
        <DigestMethod Algorithm="http://www.w3.org/2000/09/xmldsig#sha1"/>
        <DigestValue>25ZW5saO0D0ELgsSNjVXWKq67yw=</DigestValue>
      </Reference>
      <Reference URI="/ppt/slides/slide25.xml?ContentType=application/vnd.openxmlformats-officedocument.presentationml.slide+xml">
        <DigestMethod Algorithm="http://www.w3.org/2000/09/xmldsig#sha1"/>
        <DigestValue>cVQ6+bbEwdvBIpWY04UpNXNeuAE=</DigestValue>
      </Reference>
      <Reference URI="/ppt/media/image37.jpeg?ContentType=image/jpeg">
        <DigestMethod Algorithm="http://www.w3.org/2000/09/xmldsig#sha1"/>
        <DigestValue>pnUM3s/Cnk8w5QsfrQ9ZslWuRZs=</DigestValue>
      </Reference>
      <Reference URI="/ppt/slides/slide27.xml?ContentType=application/vnd.openxmlformats-officedocument.presentationml.slide+xml">
        <DigestMethod Algorithm="http://www.w3.org/2000/09/xmldsig#sha1"/>
        <DigestValue>7D3IQad6fwn1SgRcCSEzQdMl84I=</DigestValue>
      </Reference>
      <Reference URI="/ppt/media/image36.jpeg?ContentType=image/jpeg">
        <DigestMethod Algorithm="http://www.w3.org/2000/09/xmldsig#sha1"/>
        <DigestValue>VEebMeOd6vJdR7unqVIf9XSD8Eo=</DigestValue>
      </Reference>
      <Reference URI="/ppt/slides/slide28.xml?ContentType=application/vnd.openxmlformats-officedocument.presentationml.slide+xml">
        <DigestMethod Algorithm="http://www.w3.org/2000/09/xmldsig#sha1"/>
        <DigestValue>sbKs/PM0wgPBCZ2gi8yhQsWJSeI=</DigestValue>
      </Reference>
      <Reference URI="/ppt/media/image32.jpeg?ContentType=image/jpeg">
        <DigestMethod Algorithm="http://www.w3.org/2000/09/xmldsig#sha1"/>
        <DigestValue>48saBerIpgsfUW1adSwR4eCuKgA=</DigestValue>
      </Reference>
      <Reference URI="/ppt/slides/slide26.xml?ContentType=application/vnd.openxmlformats-officedocument.presentationml.slide+xml">
        <DigestMethod Algorithm="http://www.w3.org/2000/09/xmldsig#sha1"/>
        <DigestValue>W9VOkaDMaRTa+opYZzJLJnV9qSo=</DigestValue>
      </Reference>
      <Reference URI="/ppt/slides/slide24.xml?ContentType=application/vnd.openxmlformats-officedocument.presentationml.slide+xml">
        <DigestMethod Algorithm="http://www.w3.org/2000/09/xmldsig#sha1"/>
        <DigestValue>INEDgJEXrX0rcoUqbA8KrVExtJg=</DigestValue>
      </Reference>
      <Reference URI="/ppt/media/image27.jpeg?ContentType=image/jpeg">
        <DigestMethod Algorithm="http://www.w3.org/2000/09/xmldsig#sha1"/>
        <DigestValue>FsA3q63UmJCz3kgje4PMI/M3NuE=</DigestValue>
      </Reference>
      <Reference URI="/ppt/slides/slide30.xml?ContentType=application/vnd.openxmlformats-officedocument.presentationml.slide+xml">
        <DigestMethod Algorithm="http://www.w3.org/2000/09/xmldsig#sha1"/>
        <DigestValue>fA3SaMAsX3GMRy/aoHjOq7iFVbU=</DigestValue>
      </Reference>
      <Reference URI="/ppt/media/image31.jpeg?ContentType=image/jpeg">
        <DigestMethod Algorithm="http://www.w3.org/2000/09/xmldsig#sha1"/>
        <DigestValue>IX8IX9ffwBAcj8MraGjCXlagceg=</DigestValue>
      </Reference>
      <Reference URI="/ppt/slideLayouts/slideLayout4.xml?ContentType=application/vnd.openxmlformats-officedocument.presentationml.slideLayout+xml">
        <DigestMethod Algorithm="http://www.w3.org/2000/09/xmldsig#sha1"/>
        <DigestValue>ihaPLnCUKRE1yv7TWD5sjCGl6vY=</DigestValue>
      </Reference>
      <Reference URI="/ppt/media/image35.jpeg?ContentType=image/jpeg">
        <DigestMethod Algorithm="http://www.w3.org/2000/09/xmldsig#sha1"/>
        <DigestValue>veBy8Dzq1+HPAibsI7e03IWGduc=</DigestValue>
      </Reference>
      <Reference URI="/ppt/slideMasters/slideMaster1.xml?ContentType=application/vnd.openxmlformats-officedocument.presentationml.slideMaster+xml">
        <DigestMethod Algorithm="http://www.w3.org/2000/09/xmldsig#sha1"/>
        <DigestValue>HHC2uN6hIr090ApttXBVb1/N33c=</DigestValue>
      </Reference>
      <Reference URI="/ppt/slideLayouts/slideLayout2.xml?ContentType=application/vnd.openxmlformats-officedocument.presentationml.slideLayout+xml">
        <DigestMethod Algorithm="http://www.w3.org/2000/09/xmldsig#sha1"/>
        <DigestValue>80DLLqzInqGWshZ815hlyr8QoSw=</DigestValue>
      </Reference>
      <Reference URI="/ppt/slideLayouts/slideLayout11.xml?ContentType=application/vnd.openxmlformats-officedocument.presentationml.slideLayout+xml">
        <DigestMethod Algorithm="http://www.w3.org/2000/09/xmldsig#sha1"/>
        <DigestValue>9xdY/lVmHsT9g4UH+XqGHGVO0JQ=</DigestValue>
      </Reference>
      <Reference URI="/ppt/slideLayouts/slideLayout1.xml?ContentType=application/vnd.openxmlformats-officedocument.presentationml.slideLayout+xml">
        <DigestMethod Algorithm="http://www.w3.org/2000/09/xmldsig#sha1"/>
        <DigestValue>/Xw/M+V2sAg+B0WdpgNC9G2CZ7s=</DigestValue>
      </Reference>
      <Reference URI="/ppt/notesSlides/notesSlide1.xml?ContentType=application/vnd.openxmlformats-officedocument.presentationml.notesSlide+xml">
        <DigestMethod Algorithm="http://www.w3.org/2000/09/xmldsig#sha1"/>
        <DigestValue>bV9Vivmthfd9oWfKdAAcdRX/xr0=</DigestValue>
      </Reference>
      <Reference URI="/ppt/slideLayouts/slideLayout8.xml?ContentType=application/vnd.openxmlformats-officedocument.presentationml.slideLayout+xml">
        <DigestMethod Algorithm="http://www.w3.org/2000/09/xmldsig#sha1"/>
        <DigestValue>mgAwJ+lrg/7AL4aGaKLURjDoLyU=</DigestValue>
      </Reference>
      <Reference URI="/ppt/slideLayouts/slideLayout3.xml?ContentType=application/vnd.openxmlformats-officedocument.presentationml.slideLayout+xml">
        <DigestMethod Algorithm="http://www.w3.org/2000/09/xmldsig#sha1"/>
        <DigestValue>paBVI1J2BnuiXoCn+PweGmy7Pk8=</DigestValue>
      </Reference>
      <Reference URI="/ppt/handoutMasters/handoutMaster1.xml?ContentType=application/vnd.openxmlformats-officedocument.presentationml.handoutMaster+xml">
        <DigestMethod Algorithm="http://www.w3.org/2000/09/xmldsig#sha1"/>
        <DigestValue>usq+SnqxrLHdiyy4W8OaISdqvQM=</DigestValue>
      </Reference>
      <Reference URI="/ppt/slideLayouts/slideLayout6.xml?ContentType=application/vnd.openxmlformats-officedocument.presentationml.slideLayout+xml">
        <DigestMethod Algorithm="http://www.w3.org/2000/09/xmldsig#sha1"/>
        <DigestValue>XCz2Jf1jh+cJ0yozXlOWkf7YB9s=</DigestValue>
      </Reference>
      <Reference URI="/ppt/media/image34.jpeg?ContentType=image/jpeg">
        <DigestMethod Algorithm="http://www.w3.org/2000/09/xmldsig#sha1"/>
        <DigestValue>5pdf/S4G7CA0nZtjFVV+Vv2r5MI=</DigestValue>
      </Reference>
      <Reference URI="/ppt/slideLayouts/slideLayout5.xml?ContentType=application/vnd.openxmlformats-officedocument.presentationml.slideLayout+xml">
        <DigestMethod Algorithm="http://www.w3.org/2000/09/xmldsig#sha1"/>
        <DigestValue>Hl/+1HX2cD0sfeU5vedRaeA5Vd8=</DigestValue>
      </Reference>
      <Reference URI="/ppt/theme/theme1.xml?ContentType=application/vnd.openxmlformats-officedocument.theme+xml">
        <DigestMethod Algorithm="http://www.w3.org/2000/09/xmldsig#sha1"/>
        <DigestValue>jo0uFSZMMT/QvqqF4m3E5BqShR4=</DigestValue>
      </Reference>
      <Reference URI="/ppt/slideLayouts/slideLayout7.xml?ContentType=application/vnd.openxmlformats-officedocument.presentationml.slideLayout+xml">
        <DigestMethod Algorithm="http://www.w3.org/2000/09/xmldsig#sha1"/>
        <DigestValue>cYhNNBWyTDcZzemGum1A07Ww0Io=</DigestValue>
      </Reference>
      <Reference URI="/ppt/media/image28.jpeg?ContentType=image/jpeg">
        <DigestMethod Algorithm="http://www.w3.org/2000/09/xmldsig#sha1"/>
        <DigestValue>vjo4FWYhSB1229cHPK/J9Dgth0o=</DigestValue>
      </Reference>
      <Reference URI="/ppt/slides/slide23.xml?ContentType=application/vnd.openxmlformats-officedocument.presentationml.slide+xml">
        <DigestMethod Algorithm="http://www.w3.org/2000/09/xmldsig#sha1"/>
        <DigestValue>c7VV0CeFCHEce2X7LBAuSlOIr3M=</DigestValue>
      </Reference>
      <Reference URI="/ppt/media/image29.jpeg?ContentType=image/jpeg">
        <DigestMethod Algorithm="http://www.w3.org/2000/09/xmldsig#sha1"/>
        <DigestValue>Q+xY2kRGKd5rC6K2Lnwspk31MiE=</DigestValue>
      </Reference>
      <Reference URI="/ppt/media/image47.jpeg?ContentType=image/jpeg">
        <DigestMethod Algorithm="http://www.w3.org/2000/09/xmldsig#sha1"/>
        <DigestValue>ai1b5GSDm1M9eI5ZeLtyUZUdA7E=</DigestValue>
      </Reference>
      <Reference URI="/ppt/slides/slide34.xml?ContentType=application/vnd.openxmlformats-officedocument.presentationml.slide+xml">
        <DigestMethod Algorithm="http://www.w3.org/2000/09/xmldsig#sha1"/>
        <DigestValue>/S3aYSZfyY3vE2oadUbsFxYUfkA=</DigestValue>
      </Reference>
      <Reference URI="/ppt/slides/slide35.xml?ContentType=application/vnd.openxmlformats-officedocument.presentationml.slide+xml">
        <DigestMethod Algorithm="http://www.w3.org/2000/09/xmldsig#sha1"/>
        <DigestValue>KlBix4kbIGZjW8rRopoiAWYIy0I=</DigestValue>
      </Reference>
      <Reference URI="/ppt/notesMasters/notesMaster1.xml?ContentType=application/vnd.openxmlformats-officedocument.presentationml.notesMaster+xml">
        <DigestMethod Algorithm="http://www.w3.org/2000/09/xmldsig#sha1"/>
        <DigestValue>28qaCvym2ENRW/nD39iJmIcOmSc=</DigestValue>
      </Reference>
      <Reference URI="/ppt/slides/slide36.xml?ContentType=application/vnd.openxmlformats-officedocument.presentationml.slide+xml">
        <DigestMethod Algorithm="http://www.w3.org/2000/09/xmldsig#sha1"/>
        <DigestValue>1CDqz4KecTGabcC3cVbbR6lhupc=</DigestValue>
      </Reference>
      <Reference URI="/ppt/slides/slide33.xml?ContentType=application/vnd.openxmlformats-officedocument.presentationml.slide+xml">
        <DigestMethod Algorithm="http://www.w3.org/2000/09/xmldsig#sha1"/>
        <DigestValue>dwarfEmfzHLIiSnJks6XxLMeZjA=</DigestValue>
      </Reference>
      <Reference URI="/ppt/media/image46.jpeg?ContentType=image/jpeg">
        <DigestMethod Algorithm="http://www.w3.org/2000/09/xmldsig#sha1"/>
        <DigestValue>Oo9YiegJiO/kFEQJnq4aJIgPhrs=</DigestValue>
      </Reference>
      <Reference URI="/ppt/slides/slide32.xml?ContentType=application/vnd.openxmlformats-officedocument.presentationml.slide+xml">
        <DigestMethod Algorithm="http://www.w3.org/2000/09/xmldsig#sha1"/>
        <DigestValue>EN+dR3ICSE5VGBzbTECwNO47hig=</DigestValue>
      </Reference>
      <Reference URI="/ppt/slides/slide6.xml?ContentType=application/vnd.openxmlformats-officedocument.presentationml.slide+xml">
        <DigestMethod Algorithm="http://www.w3.org/2000/09/xmldsig#sha1"/>
        <DigestValue>UcTW9aASUnxMKvNqvhg5F+pEju0=</DigestValue>
      </Reference>
      <Reference URI="/ppt/media/image41.jpeg?ContentType=image/jpeg">
        <DigestMethod Algorithm="http://www.w3.org/2000/09/xmldsig#sha1"/>
        <DigestValue>8hsvMKBLIN+fxrJRY6xjK8vzZdk=</DigestValue>
      </Reference>
      <Reference URI="/ppt/slides/slide21.xml?ContentType=application/vnd.openxmlformats-officedocument.presentationml.slide+xml">
        <DigestMethod Algorithm="http://www.w3.org/2000/09/xmldsig#sha1"/>
        <DigestValue>ZnGPGwfKnuphRxXPYzmgoJYcCmU=</DigestValue>
      </Reference>
      <Reference URI="/ppt/media/image45.jpeg?ContentType=image/jpeg">
        <DigestMethod Algorithm="http://www.w3.org/2000/09/xmldsig#sha1"/>
        <DigestValue>hauknU46m4DYb9bwKrOILsyO3v4=</DigestValue>
      </Reference>
      <Reference URI="/ppt/media/image50.jpeg?ContentType=image/jpeg">
        <DigestMethod Algorithm="http://www.w3.org/2000/09/xmldsig#sha1"/>
        <DigestValue>syfyPVyG+yyJlsJpi4Tkm4xeV7c=</DigestValue>
      </Reference>
      <Reference URI="/ppt/slides/slide37.xml?ContentType=application/vnd.openxmlformats-officedocument.presentationml.slide+xml">
        <DigestMethod Algorithm="http://www.w3.org/2000/09/xmldsig#sha1"/>
        <DigestValue>pJJ3NIVUzb4BSBPMJOA+L/ueWgU=</DigestValue>
      </Reference>
      <Reference URI="/ppt/media/image49.jpeg?ContentType=image/jpeg">
        <DigestMethod Algorithm="http://www.w3.org/2000/09/xmldsig#sha1"/>
        <DigestValue>fG5/XOkTL2KJqmi8Ue0bw2JoSvM=</DigestValue>
      </Reference>
      <Reference URI="/ppt/media/image38.jpeg?ContentType=image/jpeg">
        <DigestMethod Algorithm="http://www.w3.org/2000/09/xmldsig#sha1"/>
        <DigestValue>pLFcTTPfr1mWFGhSGnbM3F5y2Ds=</DigestValue>
      </Reference>
      <Reference URI="/ppt/slides/slide29.xml?ContentType=application/vnd.openxmlformats-officedocument.presentationml.slide+xml">
        <DigestMethod Algorithm="http://www.w3.org/2000/09/xmldsig#sha1"/>
        <DigestValue>V2ZqzHtN1dIVHwYJLLV3B9qPOsk=</DigestValue>
      </Reference>
      <Reference URI="/ppt/media/image30.jpeg?ContentType=image/jpeg">
        <DigestMethod Algorithm="http://www.w3.org/2000/09/xmldsig#sha1"/>
        <DigestValue>9xGuK30pRvcklGT+52QEqXpKlec=</DigestValue>
      </Reference>
      <Reference URI="/ppt/slides/slide22.xml?ContentType=application/vnd.openxmlformats-officedocument.presentationml.slide+xml">
        <DigestMethod Algorithm="http://www.w3.org/2000/09/xmldsig#sha1"/>
        <DigestValue>n6jqvQn0x4w9m68rtz2zUAQHToE=</DigestValue>
      </Reference>
      <Reference URI="/ppt/slides/slide20.xml?ContentType=application/vnd.openxmlformats-officedocument.presentationml.slide+xml">
        <DigestMethod Algorithm="http://www.w3.org/2000/09/xmldsig#sha1"/>
        <DigestValue>KmNwy5QP+TQupe7A27fBM4U1ccc=</DigestValue>
      </Reference>
      <Reference URI="/ppt/media/image39.jpeg?ContentType=image/jpeg">
        <DigestMethod Algorithm="http://www.w3.org/2000/09/xmldsig#sha1"/>
        <DigestValue>pV0kOmyA8iPX5W7kQmqrFMMFM9g=</DigestValue>
      </Reference>
      <Reference URI="/ppt/slides/slide31.xml?ContentType=application/vnd.openxmlformats-officedocument.presentationml.slide+xml">
        <DigestMethod Algorithm="http://www.w3.org/2000/09/xmldsig#sha1"/>
        <DigestValue>xhTvQObE2XCM5R8RM4wqyB+HWU8=</DigestValue>
      </Reference>
      <Reference URI="/ppt/slides/slide38.xml?ContentType=application/vnd.openxmlformats-officedocument.presentationml.slide+xml">
        <DigestMethod Algorithm="http://www.w3.org/2000/09/xmldsig#sha1"/>
        <DigestValue>mXY7spEc09PtFAthlyAMqBbZqis=</DigestValue>
      </Reference>
      <Reference URI="/ppt/media/image48.jpeg?ContentType=image/jpeg">
        <DigestMethod Algorithm="http://www.w3.org/2000/09/xmldsig#sha1"/>
        <DigestValue>MLicbzlvvmhfZhcwS89uZB1Jwp0=</DigestValue>
      </Reference>
      <Reference URI="/ppt/slides/slide39.xml?ContentType=application/vnd.openxmlformats-officedocument.presentationml.slide+xml">
        <DigestMethod Algorithm="http://www.w3.org/2000/09/xmldsig#sha1"/>
        <DigestValue>nyn0gObNUH60BWxX913aeFmuhlQ=</DigestValue>
      </Reference>
      <Reference URI="/ppt/media/image40.jpeg?ContentType=image/jpeg">
        <DigestMethod Algorithm="http://www.w3.org/2000/09/xmldsig#sha1"/>
        <DigestValue>1Vh2Hwoaz5rwvFyc/znvM3jzMZo=</DigestValue>
      </Reference>
      <Reference URI="/ppt/media/image16.jpeg?ContentType=image/jpeg">
        <DigestMethod Algorithm="http://www.w3.org/2000/09/xmldsig#sha1"/>
        <DigestValue>kSpFypHn1iRiy8tsXBmZYf4R32k=</DigestValue>
      </Reference>
      <Reference URI="/ppt/slides/slide83.xml?ContentType=application/vnd.openxmlformats-officedocument.presentationml.slide+xml">
        <DigestMethod Algorithm="http://www.w3.org/2000/09/xmldsig#sha1"/>
        <DigestValue>Frt+8VYjalwNtxkx84ZFHWGCo+s=</DigestValue>
      </Reference>
      <Reference URI="/ppt/media/image52.jpeg?ContentType=image/jpeg">
        <DigestMethod Algorithm="http://www.w3.org/2000/09/xmldsig#sha1"/>
        <DigestValue>665yEPzxafyJZo0w0Y6oVEcktss=</DigestValue>
      </Reference>
      <Reference URI="/ppt/slides/slide57.xml?ContentType=application/vnd.openxmlformats-officedocument.presentationml.slide+xml">
        <DigestMethod Algorithm="http://www.w3.org/2000/09/xmldsig#sha1"/>
        <DigestValue>HyIRUaVCHmXqFQQVe36T4HIi3LY=</DigestValue>
      </Reference>
      <Reference URI="/ppt/media/image57.jpeg?ContentType=image/jpeg">
        <DigestMethod Algorithm="http://www.w3.org/2000/09/xmldsig#sha1"/>
        <DigestValue>3i5p1XrwzUnl+chtApO/YX4Mux4=</DigestValue>
      </Reference>
      <Reference URI="/ppt/slides/slide48.xml?ContentType=application/vnd.openxmlformats-officedocument.presentationml.slide+xml">
        <DigestMethod Algorithm="http://www.w3.org/2000/09/xmldsig#sha1"/>
        <DigestValue>lj0FAVW9Bs5yFIK2EH/V/uI+Jvo=</DigestValue>
      </Reference>
      <Reference URI="/ppt/media/image56.jpeg?ContentType=image/jpeg">
        <DigestMethod Algorithm="http://www.w3.org/2000/09/xmldsig#sha1"/>
        <DigestValue>6DE9WFUXmRRBUfotwiLGNoNHCuU=</DigestValue>
      </Reference>
      <Reference URI="/ppt/slides/slide47.xml?ContentType=application/vnd.openxmlformats-officedocument.presentationml.slide+xml">
        <DigestMethod Algorithm="http://www.w3.org/2000/09/xmldsig#sha1"/>
        <DigestValue>u4bHdVCG0gWHsqhADQtOV7rnsuI=</DigestValue>
      </Reference>
      <Reference URI="/ppt/media/image58.jpeg?ContentType=image/jpeg">
        <DigestMethod Algorithm="http://www.w3.org/2000/09/xmldsig#sha1"/>
        <DigestValue>xptS9+55CP/zQSpG2RXYLsNQwuE=</DigestValue>
      </Reference>
      <Reference URI="/ppt/slides/slide58.xml?ContentType=application/vnd.openxmlformats-officedocument.presentationml.slide+xml">
        <DigestMethod Algorithm="http://www.w3.org/2000/09/xmldsig#sha1"/>
        <DigestValue>+hUxbl0329neEfIFtNPJMNsO7S8=</DigestValue>
      </Reference>
      <Reference URI="/ppt/media/image66.jpeg?ContentType=image/jpeg">
        <DigestMethod Algorithm="http://www.w3.org/2000/09/xmldsig#sha1"/>
        <DigestValue>1S5UJV7q2a0tbkgWN++CYuthZew=</DigestValue>
      </Reference>
      <Reference URI="/ppt/media/image68.jpeg?ContentType=image/jpeg">
        <DigestMethod Algorithm="http://www.w3.org/2000/09/xmldsig#sha1"/>
        <DigestValue>vjbq1x7FVMPnS+wXegvqA3aYHtc=</DigestValue>
      </Reference>
      <Reference URI="/ppt/slides/slide69.xml?ContentType=application/vnd.openxmlformats-officedocument.presentationml.slide+xml">
        <DigestMethod Algorithm="http://www.w3.org/2000/09/xmldsig#sha1"/>
        <DigestValue>mjzK6guzlB5RQ+dUes6DFISOZug=</DigestValue>
      </Reference>
      <Reference URI="/ppt/media/image64.jpeg?ContentType=image/jpeg">
        <DigestMethod Algorithm="http://www.w3.org/2000/09/xmldsig#sha1"/>
        <DigestValue>43IPROvLH8lpa/TODh0ApO7PiyQ=</DigestValue>
      </Reference>
      <Reference URI="/ppt/slides/slide59.xml?ContentType=application/vnd.openxmlformats-officedocument.presentationml.slide+xml">
        <DigestMethod Algorithm="http://www.w3.org/2000/09/xmldsig#sha1"/>
        <DigestValue>mvv4JMYAUgzWpG+SgXU0Mvff01I=</DigestValue>
      </Reference>
      <Reference URI="/ppt/media/image55.jpeg?ContentType=image/jpeg">
        <DigestMethod Algorithm="http://www.w3.org/2000/09/xmldsig#sha1"/>
        <DigestValue>LY6keLjfzD9NYzOH/zjCam24A5U=</DigestValue>
      </Reference>
      <Reference URI="/ppt/slides/slide46.xml?ContentType=application/vnd.openxmlformats-officedocument.presentationml.slide+xml">
        <DigestMethod Algorithm="http://www.w3.org/2000/09/xmldsig#sha1"/>
        <DigestValue>Ec0h+c+O042MHsH92RPqWyZXTRo=</DigestValue>
      </Reference>
      <Reference URI="/ppt/media/image59.jpeg?ContentType=image/jpeg">
        <DigestMethod Algorithm="http://www.w3.org/2000/09/xmldsig#sha1"/>
        <DigestValue>6+ohnauHPpncpcCY5Y3xLskOT9E=</DigestValue>
      </Reference>
      <Reference URI="/ppt/media/image80.jpeg?ContentType=image/jpeg">
        <DigestMethod Algorithm="http://www.w3.org/2000/09/xmldsig#sha1"/>
        <DigestValue>QslccphpeJB8e47piqQmJ2vOiaM=</DigestValue>
      </Reference>
      <Reference URI="/ppt/slides/slide50.xml?ContentType=application/vnd.openxmlformats-officedocument.presentationml.slide+xml">
        <DigestMethod Algorithm="http://www.w3.org/2000/09/xmldsig#sha1"/>
        <DigestValue>7EU7x3wjRu/CoCYCQnnx1jstxHk=</DigestValue>
      </Reference>
      <Reference URI="/ppt/media/image63.jpeg?ContentType=image/jpeg">
        <DigestMethod Algorithm="http://www.w3.org/2000/09/xmldsig#sha1"/>
        <DigestValue>bsdKSivs0IE99HGPbg9h3vB/j6Y=</DigestValue>
      </Reference>
      <Reference URI="/ppt/slides/slide51.xml?ContentType=application/vnd.openxmlformats-officedocument.presentationml.slide+xml">
        <DigestMethod Algorithm="http://www.w3.org/2000/09/xmldsig#sha1"/>
        <DigestValue>tVbUBcbMFSWYXkaXHijlzOsXGPM=</DigestValue>
      </Reference>
      <Reference URI="/ppt/slides/slide77.xml?ContentType=application/vnd.openxmlformats-officedocument.presentationml.slide+xml">
        <DigestMethod Algorithm="http://www.w3.org/2000/09/xmldsig#sha1"/>
        <DigestValue>ut5RkwUoHb9i47aAaWQ4qwHHwP8=</DigestValue>
      </Reference>
      <Reference URI="/ppt/slides/slide49.xml?ContentType=application/vnd.openxmlformats-officedocument.presentationml.slide+xml">
        <DigestMethod Algorithm="http://www.w3.org/2000/09/xmldsig#sha1"/>
        <DigestValue>sjL+bMK+O+qO93ADCIvods4+s6E=</DigestValue>
      </Reference>
      <Reference URI="/ppt/media/image65.jpeg?ContentType=image/jpeg">
        <DigestMethod Algorithm="http://www.w3.org/2000/09/xmldsig#sha1"/>
        <DigestValue>HEbinJc5FG8OAMd58S5hUK4yz5s=</DigestValue>
      </Reference>
      <Reference URI="/ppt/slides/slide102.xml?ContentType=application/vnd.openxmlformats-officedocument.presentationml.slide+xml">
        <DigestMethod Algorithm="http://www.w3.org/2000/09/xmldsig#sha1"/>
        <DigestValue>Zmf4L276CPCb2hfS8JxxY2r1e40=</DigestValue>
      </Reference>
      <Reference URI="/ppt/slides/slide45.xml?ContentType=application/vnd.openxmlformats-officedocument.presentationml.slide+xml">
        <DigestMethod Algorithm="http://www.w3.org/2000/09/xmldsig#sha1"/>
        <DigestValue>13GdNrrdTN3W9cKj1djbwjme4vw=</DigestValue>
      </Reference>
      <Reference URI="/ppt/media/image60.jpeg?ContentType=image/jpeg">
        <DigestMethod Algorithm="http://www.w3.org/2000/09/xmldsig#sha1"/>
        <DigestValue>IlCp3FBz+vHkRF0Ow0qALMCDkTs=</DigestValue>
      </Reference>
      <Reference URI="/ppt/slides/slide44.xml?ContentType=application/vnd.openxmlformats-officedocument.presentationml.slide+xml">
        <DigestMethod Algorithm="http://www.w3.org/2000/09/xmldsig#sha1"/>
        <DigestValue>Qakky/OfLtUKDEbfDgK7Rj0GsI8=</DigestValue>
      </Reference>
      <Reference URI="/ppt/media/image61.jpeg?ContentType=image/jpeg">
        <DigestMethod Algorithm="http://www.w3.org/2000/09/xmldsig#sha1"/>
        <DigestValue>Sjucmzfqu0az035hdyThii0ZN1A=</DigestValue>
      </Reference>
      <Reference URI="/ppt/slides/slide70.xml?ContentType=application/vnd.openxmlformats-officedocument.presentationml.slide+xml">
        <DigestMethod Algorithm="http://www.w3.org/2000/09/xmldsig#sha1"/>
        <DigestValue>QYmHeDmCKHejRbljk4MAK4g40/g=</DigestValue>
      </Reference>
      <Reference URI="/ppt/media/image75.jpeg?ContentType=image/jpeg">
        <DigestMethod Algorithm="http://www.w3.org/2000/09/xmldsig#sha1"/>
        <DigestValue>JnTSSRrjkImWqPQdyxuMim6z7HA=</DigestValue>
      </Reference>
      <Reference URI="/ppt/slides/slide71.xml?ContentType=application/vnd.openxmlformats-officedocument.presentationml.slide+xml">
        <DigestMethod Algorithm="http://www.w3.org/2000/09/xmldsig#sha1"/>
        <DigestValue>ZCH1RYETuNMwRCYJrZ+7dqMhOcc=</DigestValue>
      </Reference>
      <Reference URI="/ppt/media/image70.jpeg?ContentType=image/jpeg">
        <DigestMethod Algorithm="http://www.w3.org/2000/09/xmldsig#sha1"/>
        <DigestValue>oOSg4v+ODM9LCs4gRnU0ppICyR8=</DigestValue>
      </Reference>
      <Reference URI="/ppt/slides/slide63.xml?ContentType=application/vnd.openxmlformats-officedocument.presentationml.slide+xml">
        <DigestMethod Algorithm="http://www.w3.org/2000/09/xmldsig#sha1"/>
        <DigestValue>lAYIA2+9koU7NBDC1QW19xt6xpI=</DigestValue>
      </Reference>
      <Reference URI="/ppt/media/image71.jpeg?ContentType=image/jpeg">
        <DigestMethod Algorithm="http://www.w3.org/2000/09/xmldsig#sha1"/>
        <DigestValue>07cjNe0YHbrI3wH5wqfWUG5eAiE=</DigestValue>
      </Reference>
      <Reference URI="/ppt/slides/slide62.xml?ContentType=application/vnd.openxmlformats-officedocument.presentationml.slide+xml">
        <DigestMethod Algorithm="http://www.w3.org/2000/09/xmldsig#sha1"/>
        <DigestValue>YtY3o0M8l1EQxeFwgYKOwVg7bJk=</DigestValue>
      </Reference>
      <Reference URI="/ppt/media/image73.jpeg?ContentType=image/jpeg">
        <DigestMethod Algorithm="http://www.w3.org/2000/09/xmldsig#sha1"/>
        <DigestValue>JTbbld2ckhS2r6xdxmCmYX+CEa8=</DigestValue>
      </Reference>
      <Reference URI="/ppt/slides/slide64.xml?ContentType=application/vnd.openxmlformats-officedocument.presentationml.slide+xml">
        <DigestMethod Algorithm="http://www.w3.org/2000/09/xmldsig#sha1"/>
        <DigestValue>j2nPjLcksqjDQrs7m/fOWYHx+W4=</DigestValue>
      </Reference>
      <Reference URI="/ppt/tableStyles.xml?ContentType=application/vnd.openxmlformats-officedocument.presentationml.tableStyles+xml">
        <DigestMethod Algorithm="http://www.w3.org/2000/09/xmldsig#sha1"/>
        <DigestValue>Sb/RPtAhmbAEvwoBmllvEndY2SY=</DigestValue>
      </Reference>
      <Reference URI="/ppt/slides/slide65.xml?ContentType=application/vnd.openxmlformats-officedocument.presentationml.slide+xml">
        <DigestMethod Algorithm="http://www.w3.org/2000/09/xmldsig#sha1"/>
        <DigestValue>gZvHgvYW6HrUXGw+brxhKJ5bpwE=</DigestValue>
      </Reference>
      <Reference URI="/ppt/presentation.xml?ContentType=application/vnd.openxmlformats-officedocument.presentationml.presentation.main+xml">
        <DigestMethod Algorithm="http://www.w3.org/2000/09/xmldsig#sha1"/>
        <DigestValue>q7g2yIzy5m1ZCgxIqwmzWMZnbAM=</DigestValue>
      </Reference>
      <Reference URI="/ppt/presProps.xml?ContentType=application/vnd.openxmlformats-officedocument.presentationml.presProps+xml">
        <DigestMethod Algorithm="http://www.w3.org/2000/09/xmldsig#sha1"/>
        <DigestValue>fUmB/XQkKea4zJkIlXWsDufbUZQ=</DigestValue>
      </Reference>
      <Reference URI="/ppt/slides/slide103.xml?ContentType=application/vnd.openxmlformats-officedocument.presentationml.slide+xml">
        <DigestMethod Algorithm="http://www.w3.org/2000/09/xmldsig#sha1"/>
        <DigestValue>q5syY+QmmrkYlA03Uknal55i0I8=</DigestValue>
      </Reference>
      <Reference URI="/ppt/viewProps.xml?ContentType=application/vnd.openxmlformats-officedocument.presentationml.viewProps+xml">
        <DigestMethod Algorithm="http://www.w3.org/2000/09/xmldsig#sha1"/>
        <DigestValue>AxdlTj/GyNrfYcTt4BY2liAt30M=</DigestValue>
      </Reference>
      <Reference URI="/ppt/slides/slide61.xml?ContentType=application/vnd.openxmlformats-officedocument.presentationml.slide+xml">
        <DigestMethod Algorithm="http://www.w3.org/2000/09/xmldsig#sha1"/>
        <DigestValue>GvUstn4o9GSfXfZXgzhvw4BMSW0=</DigestValue>
      </Reference>
      <Reference URI="/ppt/media/image69.jpeg?ContentType=image/jpeg">
        <DigestMethod Algorithm="http://www.w3.org/2000/09/xmldsig#sha1"/>
        <DigestValue>C4W09c+GtTlwcxolLbipedNk5cs=</DigestValue>
      </Reference>
      <Reference URI="/ppt/slides/slide60.xml?ContentType=application/vnd.openxmlformats-officedocument.presentationml.slide+xml">
        <DigestMethod Algorithm="http://www.w3.org/2000/09/xmldsig#sha1"/>
        <DigestValue>mKsjGJi5179vqH0MEKlGkHQ8TbY=</DigestValue>
      </Reference>
      <Reference URI="/ppt/slides/slide73.xml?ContentType=application/vnd.openxmlformats-officedocument.presentationml.slide+xml">
        <DigestMethod Algorithm="http://www.w3.org/2000/09/xmldsig#sha1"/>
        <DigestValue>usTWlHjY5yFWS0cEopYHXHiSdCo=</DigestValue>
      </Reference>
      <Reference URI="/ppt/media/image77.jpeg?ContentType=image/jpeg">
        <DigestMethod Algorithm="http://www.w3.org/2000/09/xmldsig#sha1"/>
        <DigestValue>yrHJ/TgdP7ZiFRRrDwEKDbg0sBs=</DigestValue>
      </Reference>
      <Reference URI="/ppt/slides/slide72.xml?ContentType=application/vnd.openxmlformats-officedocument.presentationml.slide+xml">
        <DigestMethod Algorithm="http://www.w3.org/2000/09/xmldsig#sha1"/>
        <DigestValue>PpG8AQjHa8BuWrf+6r3M++YlliU=</DigestValue>
      </Reference>
      <Reference URI="/ppt/media/image67.jpeg?ContentType=image/jpeg">
        <DigestMethod Algorithm="http://www.w3.org/2000/09/xmldsig#sha1"/>
        <DigestValue>fSpCNDwJlcAYcJzM5PXCLEPnWGc=</DigestValue>
      </Reference>
      <Reference URI="/ppt/media/image78.jpeg?ContentType=image/jpeg">
        <DigestMethod Algorithm="http://www.w3.org/2000/09/xmldsig#sha1"/>
        <DigestValue>pzio3Qjh3ZfaIk2j5a2P26wIwJQ=</DigestValue>
      </Reference>
      <Reference URI="/ppt/slides/slide68.xml?ContentType=application/vnd.openxmlformats-officedocument.presentationml.slide+xml">
        <DigestMethod Algorithm="http://www.w3.org/2000/09/xmldsig#sha1"/>
        <DigestValue>WBdnmQkfyACdVQm4Uz/DwMC5+jA=</DigestValue>
      </Reference>
      <Reference URI="/ppt/media/image74.jpeg?ContentType=image/jpeg">
        <DigestMethod Algorithm="http://www.w3.org/2000/09/xmldsig#sha1"/>
        <DigestValue>KO7AUuu8elUUqO0EhX8GC5tEV1c=</DigestValue>
      </Reference>
      <Reference URI="/ppt/media/image72.jpeg?ContentType=image/jpeg">
        <DigestMethod Algorithm="http://www.w3.org/2000/09/xmldsig#sha1"/>
        <DigestValue>8Y3MD+4VrknahspHnwjzJwAxUDo=</DigestValue>
      </Reference>
      <Reference URI="/ppt/slides/slide66.xml?ContentType=application/vnd.openxmlformats-officedocument.presentationml.slide+xml">
        <DigestMethod Algorithm="http://www.w3.org/2000/09/xmldsig#sha1"/>
        <DigestValue>8NVJCDeuKRhl58vsWh8uYf7viBw=</DigestValue>
      </Reference>
      <Reference URI="/ppt/media/image76.jpeg?ContentType=image/jpeg">
        <DigestMethod Algorithm="http://www.w3.org/2000/09/xmldsig#sha1"/>
        <DigestValue>hwYvl5Z6VX77VXRJNs8DPwPPXzQ=</DigestValue>
      </Reference>
      <Reference URI="/ppt/slides/slide67.xml?ContentType=application/vnd.openxmlformats-officedocument.presentationml.slide+xml">
        <DigestMethod Algorithm="http://www.w3.org/2000/09/xmldsig#sha1"/>
        <DigestValue>NFa1ZF9AB5qtUqwQAwKybxKUrbQ=</DigestValue>
      </Reference>
      <Reference URI="/ppt/slides/slide56.xml?ContentType=application/vnd.openxmlformats-officedocument.presentationml.slide+xml">
        <DigestMethod Algorithm="http://www.w3.org/2000/09/xmldsig#sha1"/>
        <DigestValue>sz8egNAtJWuLzvVUalLXzoYB7O4=</DigestValue>
      </Reference>
      <Reference URI="/ppt/media/image62.jpeg?ContentType=image/jpeg">
        <DigestMethod Algorithm="http://www.w3.org/2000/09/xmldsig#sha1"/>
        <DigestValue>Aqf+YNLLEE4fvnXUKdNIviCJJS8=</DigestValue>
      </Reference>
      <Reference URI="/ppt/slides/slide55.xml?ContentType=application/vnd.openxmlformats-officedocument.presentationml.slide+xml">
        <DigestMethod Algorithm="http://www.w3.org/2000/09/xmldsig#sha1"/>
        <DigestValue>djMEw7U9quhns9ZSnHylq0QIvPg=</DigestValue>
      </Reference>
      <Reference URI="/ppt/media/image82.jpeg?ContentType=image/jpeg">
        <DigestMethod Algorithm="http://www.w3.org/2000/09/xmldsig#sha1"/>
        <DigestValue>fJGhgglSyy3PxhF6JqHdmZb3Nkg=</DigestValue>
      </Reference>
      <Reference URI="/ppt/slides/slide107.xml?ContentType=application/vnd.openxmlformats-officedocument.presentationml.slide+xml">
        <DigestMethod Algorithm="http://www.w3.org/2000/09/xmldsig#sha1"/>
        <DigestValue>XfXUcUPJgny7G/8o1u8/X15N3xw=</DigestValue>
      </Reference>
      <Reference URI="/ppt/media/image86.jpeg?ContentType=image/jpeg">
        <DigestMethod Algorithm="http://www.w3.org/2000/09/xmldsig#sha1"/>
        <DigestValue>hI9c34YHTQklDsRI35KtVzLo3aM=</DigestValue>
      </Reference>
      <Reference URI="/ppt/slides/slide108.xml?ContentType=application/vnd.openxmlformats-officedocument.presentationml.slide+xml">
        <DigestMethod Algorithm="http://www.w3.org/2000/09/xmldsig#sha1"/>
        <DigestValue>CpFm3HFEvgO+NAbBqTiCAFzz1VI=</DigestValue>
      </Reference>
      <Reference URI="/ppt/media/image87.jpeg?ContentType=image/jpeg">
        <DigestMethod Algorithm="http://www.w3.org/2000/09/xmldsig#sha1"/>
        <DigestValue>iig1jVn5b44r8aLbCDM+4YK6vq8=</DigestValue>
      </Reference>
      <Reference URI="/ppt/slides/slide106.xml?ContentType=application/vnd.openxmlformats-officedocument.presentationml.slide+xml">
        <DigestMethod Algorithm="http://www.w3.org/2000/09/xmldsig#sha1"/>
        <DigestValue>jzdMg5BUhPVAxBMu+fvehn+/W4E=</DigestValue>
      </Reference>
      <Reference URI="/ppt/media/image53.jpeg?ContentType=image/jpeg">
        <DigestMethod Algorithm="http://www.w3.org/2000/09/xmldsig#sha1"/>
        <DigestValue>UofFeJ+7eds8FrrG04DWmTbDo1Q=</DigestValue>
      </Reference>
      <Reference URI="/ppt/slides/slide105.xml?ContentType=application/vnd.openxmlformats-officedocument.presentationml.slide+xml">
        <DigestMethod Algorithm="http://www.w3.org/2000/09/xmldsig#sha1"/>
        <DigestValue>M+rcyP5ooZJd7tboXn6y2dsYBlM=</DigestValue>
      </Reference>
      <Reference URI="/ppt/slides/slide109.xml?ContentType=application/vnd.openxmlformats-officedocument.presentationml.slide+xml">
        <DigestMethod Algorithm="http://www.w3.org/2000/09/xmldsig#sha1"/>
        <DigestValue>L+bAL9xnS2tIbJeG6tJmUtC1moE=</DigestValue>
      </Reference>
      <Reference URI="/ppt/media/image85.jpeg?ContentType=image/jpeg">
        <DigestMethod Algorithm="http://www.w3.org/2000/09/xmldsig#sha1"/>
        <DigestValue>fEVC2Bs/9igeoKy/yjp2XW+F7zY=</DigestValue>
      </Reference>
      <Reference URI="/ppt/slides/slide104.xml?ContentType=application/vnd.openxmlformats-officedocument.presentationml.slide+xml">
        <DigestMethod Algorithm="http://www.w3.org/2000/09/xmldsig#sha1"/>
        <DigestValue>DZq/Ur1IGy5Q7ogFrn6kCIDCYtE=</DigestValue>
      </Reference>
      <Reference URI="/ppt/media/image84.jpeg?ContentType=image/jpeg">
        <DigestMethod Algorithm="http://www.w3.org/2000/09/xmldsig#sha1"/>
        <DigestValue>l8d28k88GQ6Fg/Pi4IPsCQewzFU=</DigestValue>
      </Reference>
      <Reference URI="/ppt/slides/slide93.xml?ContentType=application/vnd.openxmlformats-officedocument.presentationml.slide+xml">
        <DigestMethod Algorithm="http://www.w3.org/2000/09/xmldsig#sha1"/>
        <DigestValue>ihLJNxo0joEgvY3PbuXrFEJQwy0=</DigestValue>
      </Reference>
      <Reference URI="/ppt/media/image88.jpeg?ContentType=image/jpeg">
        <DigestMethod Algorithm="http://www.w3.org/2000/09/xmldsig#sha1"/>
        <DigestValue>nK5OsJ2/VfBC4fw+Szq4x9eNzD4=</DigestValue>
      </Reference>
      <Reference URI="/ppt/slides/slide92.xml?ContentType=application/vnd.openxmlformats-officedocument.presentationml.slide+xml">
        <DigestMethod Algorithm="http://www.w3.org/2000/09/xmldsig#sha1"/>
        <DigestValue>t/aL1caiURH6R9v94hMovLLRCMA=</DigestValue>
      </Reference>
      <Reference URI="/ppt/slides/slide80.xml?ContentType=application/vnd.openxmlformats-officedocument.presentationml.slide+xml">
        <DigestMethod Algorithm="http://www.w3.org/2000/09/xmldsig#sha1"/>
        <DigestValue>H3W5Wnd5hq9JIvu7LPWLyhP7zeg=</DigestValue>
      </Reference>
      <Reference URI="/ppt/media/image54.jpeg?ContentType=image/jpeg">
        <DigestMethod Algorithm="http://www.w3.org/2000/09/xmldsig#sha1"/>
        <DigestValue>vuhTsGifQoH45JFn84oz+bJiHeQ=</DigestValue>
      </Reference>
      <Reference URI="/ppt/slides/slide79.xml?ContentType=application/vnd.openxmlformats-officedocument.presentationml.slide+xml">
        <DigestMethod Algorithm="http://www.w3.org/2000/09/xmldsig#sha1"/>
        <DigestValue>E1mIr9NpVDH/bW1M9A6eG7XUSiM=</DigestValue>
      </Reference>
      <Reference URI="/ppt/media/image51.jpeg?ContentType=image/jpeg">
        <DigestMethod Algorithm="http://www.w3.org/2000/09/xmldsig#sha1"/>
        <DigestValue>lH8S0dAOYVit1/+Vvoz3p1iLLSs=</DigestValue>
      </Reference>
      <Reference URI="/ppt/slides/slide78.xml?ContentType=application/vnd.openxmlformats-officedocument.presentationml.slide+xml">
        <DigestMethod Algorithm="http://www.w3.org/2000/09/xmldsig#sha1"/>
        <DigestValue>BSwo3DWxlJEPXWrXBke9U6NY+yw=</DigestValue>
      </Reference>
      <Reference URI="/ppt/media/image89.jpeg?ContentType=image/jpeg">
        <DigestMethod Algorithm="http://www.w3.org/2000/09/xmldsig#sha1"/>
        <DigestValue>2yNZ/t4wKufYAH5KwK1tQoN0jPQ=</DigestValue>
      </Reference>
      <Reference URI="/ppt/slides/slide81.xml?ContentType=application/vnd.openxmlformats-officedocument.presentationml.slide+xml">
        <DigestMethod Algorithm="http://www.w3.org/2000/09/xmldsig#sha1"/>
        <DigestValue>3KDCZak8LM9ndZoam1G79P27G6U=</DigestValue>
      </Reference>
      <Reference URI="/ppt/media/image90.jpeg?ContentType=image/jpeg">
        <DigestMethod Algorithm="http://www.w3.org/2000/09/xmldsig#sha1"/>
        <DigestValue>1zQgOcDHZQ3eTYg5QC+yIZyBJ0s=</DigestValue>
      </Reference>
      <Reference URI="/ppt/media/image92.jpeg?ContentType=image/jpeg">
        <DigestMethod Algorithm="http://www.w3.org/2000/09/xmldsig#sha1"/>
        <DigestValue>x2aNCAoWydwuA4nuMGoDd/yymmM=</DigestValue>
      </Reference>
      <Reference URI="/ppt/slides/slide91.xml?ContentType=application/vnd.openxmlformats-officedocument.presentationml.slide+xml">
        <DigestMethod Algorithm="http://www.w3.org/2000/09/xmldsig#sha1"/>
        <DigestValue>pEp2mJ77Eu2YbfKMr3XiuTk68oE=</DigestValue>
      </Reference>
      <Reference URI="/ppt/media/image91.jpeg?ContentType=image/jpeg">
        <DigestMethod Algorithm="http://www.w3.org/2000/09/xmldsig#sha1"/>
        <DigestValue>SnPit6FvkQ/3GxLVAowYlrwXEN8=</DigestValue>
      </Reference>
      <Reference URI="/ppt/slides/slide82.xml?ContentType=application/vnd.openxmlformats-officedocument.presentationml.slide+xml">
        <DigestMethod Algorithm="http://www.w3.org/2000/09/xmldsig#sha1"/>
        <DigestValue>EFCOi18j9C53j1VZ2P7RFZROX9Q=</DigestValue>
      </Reference>
      <Reference URI="/ppt/media/image79.jpeg?ContentType=image/jpeg">
        <DigestMethod Algorithm="http://www.w3.org/2000/09/xmldsig#sha1"/>
        <DigestValue>lkukbYJ2gbjL6HPgH0CFpl8y8dk=</DigestValue>
      </Reference>
      <Reference URI="/ppt/media/image93.jpeg?ContentType=image/jpeg">
        <DigestMethod Algorithm="http://www.w3.org/2000/09/xmldsig#sha1"/>
        <DigestValue>4da1NDDjE2J4fHUZ/XgUPtVVrKQ=</DigestValue>
      </Reference>
      <Reference URI="/ppt/media/image94.jpeg?ContentType=image/jpeg">
        <DigestMethod Algorithm="http://www.w3.org/2000/09/xmldsig#sha1"/>
        <DigestValue>5eWvvW2X9FepTTkMNpU+hTJyLTA=</DigestValue>
      </Reference>
      <Reference URI="/ppt/slides/slide74.xml?ContentType=application/vnd.openxmlformats-officedocument.presentationml.slide+xml">
        <DigestMethod Algorithm="http://www.w3.org/2000/09/xmldsig#sha1"/>
        <DigestValue>Kzw6Wx2T/+X38oD0qmPeFkV9kcg=</DigestValue>
      </Reference>
      <Reference URI="/ppt/media/image97.jpeg?ContentType=image/jpeg">
        <DigestMethod Algorithm="http://www.w3.org/2000/09/xmldsig#sha1"/>
        <DigestValue>tLMIU0b/pw++ADGISd4WR7un++k=</DigestValue>
      </Reference>
      <Reference URI="/ppt/slides/slide75.xml?ContentType=application/vnd.openxmlformats-officedocument.presentationml.slide+xml">
        <DigestMethod Algorithm="http://www.w3.org/2000/09/xmldsig#sha1"/>
        <DigestValue>W3rNArArq2KkK0mxDXuIevLg+K8=</DigestValue>
      </Reference>
      <Reference URI="/ppt/media/image96.jpeg?ContentType=image/jpeg">
        <DigestMethod Algorithm="http://www.w3.org/2000/09/xmldsig#sha1"/>
        <DigestValue>Mu3NdELyRjMyp9Cb68wgXKptHA8=</DigestValue>
      </Reference>
      <Reference URI="/ppt/slides/slide101.xml?ContentType=application/vnd.openxmlformats-officedocument.presentationml.slide+xml">
        <DigestMethod Algorithm="http://www.w3.org/2000/09/xmldsig#sha1"/>
        <DigestValue>0oVGAbN5Nhcku9BuXPFks4UOaIM=</DigestValue>
      </Reference>
      <Reference URI="/ppt/media/image98.jpeg?ContentType=image/jpeg">
        <DigestMethod Algorithm="http://www.w3.org/2000/09/xmldsig#sha1"/>
        <DigestValue>vz4bcNmaYzmc1hC9yAT/1NLOsuA=</DigestValue>
      </Reference>
      <Reference URI="/ppt/slides/slide52.xml?ContentType=application/vnd.openxmlformats-officedocument.presentationml.slide+xml">
        <DigestMethod Algorithm="http://www.w3.org/2000/09/xmldsig#sha1"/>
        <DigestValue>Y9SIq9QN0txX8sdBnGOgHyR+quc=</DigestValue>
      </Reference>
      <Reference URI="/ppt/media/image99.jpeg?ContentType=image/jpeg">
        <DigestMethod Algorithm="http://www.w3.org/2000/09/xmldsig#sha1"/>
        <DigestValue>OrRKPCOYX5J2wPoCQwFgcjIuMOo=</DigestValue>
      </Reference>
      <Reference URI="/ppt/media/image83.jpeg?ContentType=image/jpeg">
        <DigestMethod Algorithm="http://www.w3.org/2000/09/xmldsig#sha1"/>
        <DigestValue>lo3PefXEdeZPKeZWEUBhxSnKLHQ=</DigestValue>
      </Reference>
      <Reference URI="/ppt/slides/slide54.xml?ContentType=application/vnd.openxmlformats-officedocument.presentationml.slide+xml">
        <DigestMethod Algorithm="http://www.w3.org/2000/09/xmldsig#sha1"/>
        <DigestValue>GNJU6KpRbsrmj8h/WQBc990kbYU=</DigestValue>
      </Reference>
      <Reference URI="/ppt/media/image81.jpeg?ContentType=image/jpeg">
        <DigestMethod Algorithm="http://www.w3.org/2000/09/xmldsig#sha1"/>
        <DigestValue>3iHyrZiJfpZg2U5lW46mau6kTRQ=</DigestValue>
      </Reference>
      <Reference URI="/ppt/slides/slide53.xml?ContentType=application/vnd.openxmlformats-officedocument.presentationml.slide+xml">
        <DigestMethod Algorithm="http://www.w3.org/2000/09/xmldsig#sha1"/>
        <DigestValue>vvamDvWbE+kM28WybpKh241dNKw=</DigestValue>
      </Reference>
      <Reference URI="/ppt/media/image100.jpeg?ContentType=image/jpeg">
        <DigestMethod Algorithm="http://www.w3.org/2000/09/xmldsig#sha1"/>
        <DigestValue>xqHNE+mRoNRqFh46sTG8fH2TSbQ=</DigestValue>
      </Reference>
      <Reference URI="/ppt/slides/slide76.xml?ContentType=application/vnd.openxmlformats-officedocument.presentationml.slide+xml">
        <DigestMethod Algorithm="http://www.w3.org/2000/09/xmldsig#sha1"/>
        <DigestValue>8LWAj+nfJxdswKz8ZXxYICeuvT8=</DigestValue>
      </Reference>
      <Reference URI="/ppt/media/image101.jpeg?ContentType=image/jpeg">
        <DigestMethod Algorithm="http://www.w3.org/2000/09/xmldsig#sha1"/>
        <DigestValue>+hJZOnPN7nOkkbcAXPV3AVEVX+E=</DigestValue>
      </Reference>
      <Reference URI="/ppt/slides/slide95.xml?ContentType=application/vnd.openxmlformats-officedocument.presentationml.slide+xml">
        <DigestMethod Algorithm="http://www.w3.org/2000/09/xmldsig#sha1"/>
        <DigestValue>kgRnmdLglqxdB4nBbAWi8MmdgHc=</DigestValue>
      </Reference>
      <Reference URI="/ppt/media/image103.jpeg?ContentType=image/jpeg">
        <DigestMethod Algorithm="http://www.w3.org/2000/09/xmldsig#sha1"/>
        <DigestValue>BsCNQExmpadchGZgoORQ3Od4Mrs=</DigestValue>
      </Reference>
      <Reference URI="/ppt/slides/slide94.xml?ContentType=application/vnd.openxmlformats-officedocument.presentationml.slide+xml">
        <DigestMethod Algorithm="http://www.w3.org/2000/09/xmldsig#sha1"/>
        <DigestValue>9D47ALkCYdg3/bUTe8R7c0VhD3A=</DigestValue>
      </Reference>
      <Reference URI="/ppt/media/image95.jpeg?ContentType=image/jpeg">
        <DigestMethod Algorithm="http://www.w3.org/2000/09/xmldsig#sha1"/>
        <DigestValue>42gjB8uLm+P+ji2U+HYIYLZE1gY=</DigestValue>
      </Reference>
      <Reference URI="/ppt/slides/slide100.xml?ContentType=application/vnd.openxmlformats-officedocument.presentationml.slide+xml">
        <DigestMethod Algorithm="http://www.w3.org/2000/09/xmldsig#sha1"/>
        <DigestValue>sFILPpp85OJWK8N3W8Mlw1EjXjw=</DigestValue>
      </Reference>
      <Reference URI="/ppt/slides/slide99.xml?ContentType=application/vnd.openxmlformats-officedocument.presentationml.slide+xml">
        <DigestMethod Algorithm="http://www.w3.org/2000/09/xmldsig#sha1"/>
        <DigestValue>3anE8dYf7AaVZ9jOCi8mIZqxHVM=</DigestValue>
      </Reference>
      <Reference URI="/ppt/media/image104.jpeg?ContentType=image/jpeg">
        <DigestMethod Algorithm="http://www.w3.org/2000/09/xmldsig#sha1"/>
        <DigestValue>+SW4/0N3axyMlqvz4XqB0+rdxXk=</DigestValue>
      </Reference>
      <Reference URI="/ppt/media/image105.png?ContentType=image/png">
        <DigestMethod Algorithm="http://www.w3.org/2000/09/xmldsig#sha1"/>
        <DigestValue>PDOqUX9png5blzRqF8i/UdyXl/I=</DigestValue>
      </Reference>
      <Reference URI="/ppt/slides/slide98.xml?ContentType=application/vnd.openxmlformats-officedocument.presentationml.slide+xml">
        <DigestMethod Algorithm="http://www.w3.org/2000/09/xmldsig#sha1"/>
        <DigestValue>+CO7F9xq9mrmP8HxRpyT1xgDOOU=</DigestValue>
      </Reference>
      <Reference URI="/ppt/media/image102.jpeg?ContentType=image/jpeg">
        <DigestMethod Algorithm="http://www.w3.org/2000/09/xmldsig#sha1"/>
        <DigestValue>/nfyPfLUinqfGqILHv2W48YzjQo=</DigestValue>
      </Reference>
      <Reference URI="/ppt/slides/slide96.xml?ContentType=application/vnd.openxmlformats-officedocument.presentationml.slide+xml">
        <DigestMethod Algorithm="http://www.w3.org/2000/09/xmldsig#sha1"/>
        <DigestValue>JHh1AaSbCsFSySYJQUeqNuwCznU=</DigestValue>
      </Reference>
      <Reference URI="/ppt/slides/slide97.xml?ContentType=application/vnd.openxmlformats-officedocument.presentationml.slide+xml">
        <DigestMethod Algorithm="http://www.w3.org/2000/09/xmldsig#sha1"/>
        <DigestValue>aqIKt6OpArcztdzGKrotHQ8R1W4=</DigestValue>
      </Reference>
      <Reference URI="/ppt/notesMasters/_rels/notesMaster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UK+aZXLskzfb720BpdJb+pH62O8=</DigestValue>
      </Reference>
      <Reference URI="/ppt/handoutMasters/_rels/handoutMaster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OdhT0K1k8Q08a7bRarF9Zp2L0MQ=</DigestValue>
      </Reference>
      <Reference URI="/ppt/slideLayouts/_rels/slideLayout1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9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_rels/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zU3xVjYU7a1ax8o9OQBgdxm5bvU=</DigestValue>
      </Reference>
      <Reference URI="/ppt/slideLayouts/_rels/slideLayout10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5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s/_rels/slide3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Y4xwN4sffvEqfZ8Jv9at7OGSPhE=</DigestValue>
      </Reference>
      <Reference URI="/ppt/slideLayouts/_rels/slideLayout4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s/_rels/slide73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Y4xwN4sffvEqfZ8Jv9at7OGSPhE=</DigestValue>
      </Reference>
      <Reference URI="/ppt/slideLayouts/_rels/slideLayout6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7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3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s/_rels/slide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Y4xwN4sffvEqfZ8Jv9at7OGSPhE=</DigestValue>
      </Reference>
      <Reference URI="/ppt/slideLayouts/_rels/slideLayout2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8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s/_rels/slide9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f3g4HG5JOz+Q8daDWdh3bZFiyGc=</DigestValue>
      </Reference>
      <Reference URI="/ppt/slides/_rels/slide9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Y1k67+Q8KZJDEamk6Rfj+bHnr7Y=</DigestValue>
      </Reference>
      <Reference URI="/ppt/slides/_rels/slide96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OdjEP6/FRgS9WaeAl/N5EyW/T40=</DigestValue>
      </Reference>
      <Reference URI="/ppt/slides/_rels/slide97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25V7D7SL3TThmLDbWh8TLJvBOB8=</DigestValue>
      </Reference>
      <Reference URI="/ppt/slides/_rels/slide5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WzYP1PwxWaiIiOt72E+aaBOFxao=</DigestValue>
      </Reference>
      <Reference URI="/ppt/slides/_rels/slide75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7LKpTtLiappkEK87ja1TG+CbaA0=</DigestValue>
      </Reference>
      <Reference URI="/ppt/slides/_rels/slide5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N35yHcMSBXlmbLyVDINS9NM0W5w=</DigestValue>
      </Reference>
      <Reference URI="/ppt/slides/_rels/slide95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e6KEwKGatBQPoyJN2hGtAICeMYk=</DigestValue>
      </Reference>
      <Reference URI="/ppt/slides/_rels/slide52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+u6CzktvEMgwVIkVCC3dqSaQx90=</DigestValue>
      </Reference>
      <Reference URI="/ppt/slides/_rels/slide7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nOQFUMfW6kWrkcZk2fPh3Nh4zu4=</DigestValue>
      </Reference>
      <Reference URI="/ppt/slides/_rels/slide76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jILsDoX93shB2XzHGbTxIzNsOIY=</DigestValue>
      </Reference>
      <Reference URI="/ppt/slides/_rels/slide10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P0EJmhp9MhhFjXFc+1tpBOgtenM=</DigestValue>
      </Reference>
      <Reference URI="/ppt/slides/_rels/slide100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DUZgpaYSiL6/Qp9nqLtwwZnB0sA=</DigestValue>
      </Reference>
      <Reference URI="/ppt/slides/_rels/slide9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faKG6y0TNw8yoY/vcbfyKd2qacQ=</DigestValue>
      </Reference>
      <Reference URI="/ppt/slides/_rels/slide92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hS5xpdurJjGJ5MLU8h45Vo+l0kE=</DigestValue>
      </Reference>
      <Reference URI="/ppt/slides/_rels/slide9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I/Nffp9ozZrCTijxaCAECDf1ziE=</DigestValue>
      </Reference>
      <Reference URI="/ppt/slides/_rels/slide82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NGbcE+7YlM6J0VFMqrDdhbSnRwY=</DigestValue>
      </Reference>
      <Reference URI="/ppt/slides/_rels/slide10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Qkzjeiq/fuNEQPsAkHTZgz4ju40=</DigestValue>
      </Reference>
      <Reference URI="/ppt/slides/_rels/slide107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rZbm8j1VYya7fZF7nTjOV/WX6jE=</DigestValue>
      </Reference>
      <Reference URI="/ppt/slides/_rels/slide106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IwDF8F/AGs+P8j5eFoeW4m9Cg6U=</DigestValue>
      </Reference>
      <Reference URI="/ppt/slides/_rels/slide10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szgWdqvTLfopYkYPABvfeS39rW4=</DigestValue>
      </Reference>
      <Reference URI="/ppt/slides/_rels/slide55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SjdsmzzkYt7t2uBf8LR78/mFNhI=</DigestValue>
      </Reference>
      <Reference URI="/ppt/slides/_rels/slide10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UTJTV6UkMjvsvKl310e83EqPMj4=</DigestValue>
      </Reference>
      <Reference URI="/ppt/slides/_rels/slide105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cIC19T8SI5NuINSpM4yOD2cE+Fs=</DigestValue>
      </Reference>
      <Reference URI="/ppt/slides/_rels/slide9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DsvKkyJadRMa4HoX2n5LON7HCfE=</DigestValue>
      </Reference>
      <Reference URI="/ppt/slides/_rels/slide4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T0slfmPLSch5PDLPknwiFcN1I3Y=</DigestValue>
      </Reference>
      <Reference URI="/ppt/slides/_rels/slide5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n0zcMyesvNQG4u66LvarzHcS6rc=</DigestValue>
      </Reference>
      <Reference URI="/ppt/slides/_rels/slide66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4Tv9rMJIpJ1tZdb3ThfMptf1x8c=</DigestValue>
      </Reference>
      <Reference URI="/ppt/slides/_rels/slide67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7XWh01tsFwQVWMhQah0phY/6xg4=</DigestValue>
      </Reference>
      <Reference URI="/ppt/slides/_rels/slide6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NvuoJBO1FpdEslUCsqtjjlEM0Tk=</DigestValue>
      </Reference>
      <Reference URI="/ppt/slides/_rels/slide72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bjjn/2XrsVtG6H/loh/6MqpL3Ug=</DigestValue>
      </Reference>
      <Reference URI="/ppt/slides/_rels/slide60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EqnOG4k+yPlZ7fSDkHIZ14wh6ZU=</DigestValue>
      </Reference>
      <Reference URI="/ppt/slides/_rels/slide6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3IkF/EQUbY+0/6t0SvnKGJafXVQ=</DigestValue>
      </Reference>
      <Reference URI="/ppt/slides/_rels/slide62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MhYztbwQItY/vQwdAxq6PVKlB1k=</DigestValue>
      </Reference>
      <Reference URI="/ppt/slides/_rels/slide10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m8dzq7ikaR27VaIxwAi2NfYg2XE=</DigestValue>
      </Reference>
      <Reference URI="/ppt/slides/_rels/slide65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6zKF3gJALZM6l3S6uOdYuBavw+8=</DigestValue>
      </Reference>
      <Reference URI="/ppt/slides/_rels/slide6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uxChRT+c68+TASlkbSZUjSUU4ig=</DigestValue>
      </Reference>
      <Reference URI="/ppt/slides/_rels/slide6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UpMoRC6vLgNLY/YwDR3JIvXvvvI=</DigestValue>
      </Reference>
      <Reference URI="/ppt/slides/_rels/slide7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aGOs7yZiWzbaZ8YzQOZo0CbwmSI=</DigestValue>
      </Reference>
      <Reference URI="/ppt/slides/_rels/slide70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sdwtMbVtSj7aPJUtIoDKnngG8VE=</DigestValue>
      </Reference>
      <Reference URI="/ppt/slides/_rels/slide6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slgGaUnneb8bGI/NNHKEkHVfU38=</DigestValue>
      </Reference>
      <Reference URI="/ppt/slides/_rels/slide8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hQRZBx/BYMnqEed4+GWZGs90cmY=</DigestValue>
      </Reference>
      <Reference URI="/ppt/slides/_rels/slide102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As/wBNOthurBbmuxkzERLiACcpM=</DigestValue>
      </Reference>
      <Reference URI="/ppt/slides/_rels/slide4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g4N5vy4MoXirFd4z20atvOB3Rj0=</DigestValue>
      </Reference>
      <Reference URI="/ppt/slides/_rels/slide50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Ei+W+3BeeK1prk+YukaS+mA1Fe4=</DigestValue>
      </Reference>
      <Reference URI="/ppt/slides/_rels/slide45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Kdj8Rzp1snooM/H6/VAfXKhGKlc=</DigestValue>
      </Reference>
      <Reference URI="/ppt/slides/_rels/slide46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CuiJUqzJxUZfc564K7YcCGaM09Y=</DigestValue>
      </Reference>
      <Reference URI="/ppt/slides/_rels/slide47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jZat7FJ4fj+y8id6AB36WttukBo=</DigestValue>
      </Reference>
      <Reference URI="/ppt/slides/_rels/slide5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LJ1FUr+oSheEHpyOwoD6IYAw1/4=</DigestValue>
      </Reference>
      <Reference URI="/ppt/slides/_rels/slide5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rzbjOOATQ2TBtsL14uQN7tTO5S0=</DigestValue>
      </Reference>
      <Reference URI="/ppt/slides/_rels/slide57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03BK4bO/QuDYzX2eOvCq71t2KPI=</DigestValue>
      </Reference>
      <Reference URI="/ppt/slides/_rels/slide4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V5+uUWjRy+PT1MrVeicnxa3Qdhw=</DigestValue>
      </Reference>
      <Reference URI="/ppt/slides/_rels/slide56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zC57FVhTHLysMFB7BTHF9qxvmn8=</DigestValue>
      </Reference>
      <Reference URI="/ppt/slides/_rels/slide8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a5U8GQir+B0i98l7zRQDwYVqfeM=</DigestValue>
      </Reference>
      <Reference URI="/ppt/slides/_rels/slide7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a1c+ErrjIKEjxgJp00e1rHYnEhw=</DigestValue>
      </Reference>
      <Reference URI="/ppt/slides/_rels/slide3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lXNMvUBJaMwgmlbCSWpNwaIA8ZU=</DigestValue>
      </Reference>
      <Reference URI="/ppt/slides/_rels/slide3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tSvPulfqtJpSakhXC+RYMvT4SD0=</DigestValue>
      </Reference>
      <Reference URI="/ppt/slides/_rels/slide35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OfXFraJfMp+wOMYZQftIjiXzZGg=</DigestValue>
      </Reference>
      <Reference URI="/ppt/slides/_rels/slide36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VFoFdrRWj+7GmMfl+BAGleWlLz0=</DigestValue>
      </Reference>
      <Reference URI="/ppt/slides/_rels/slide32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uUJwPTrqmfiSgnJBd+OERgfYXeM=</DigestValue>
      </Reference>
      <Reference URI="/ppt/slides/_rels/slide2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ceyhwgAY3HWhTC8N1M+Mcs9QAlU=</DigestValue>
      </Reference>
      <Reference URI="/ppt/slides/_rels/slide6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wFohwpq7hWh6paFzr8O2Y8JGfJA=</DigestValue>
      </Reference>
      <Reference URI="/ppt/slides/_rels/slide5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PD/cZrXDkkkTADDbClOaev3sQeY=</DigestValue>
      </Reference>
      <Reference URI="/ppt/slides/_rels/slide4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dLFvOA4gtMa5fzZjmbTLgCY6R14=</DigestValue>
      </Reference>
      <Reference URI="/ppt/slides/_rels/slide7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rB8A1VxvRjlns6GpLTLOf558ogE=</DigestValue>
      </Reference>
      <Reference URI="/ppt/slides/_rels/slide1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TFJ97GaE+oxzw/zC1YXcyCyvWZU=</DigestValue>
      </Reference>
      <Reference URI="/ppt/slides/_rels/slide37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1j8k235UY18fDFWsBHWUbKtPATE=</DigestValue>
      </Reference>
      <Reference URI="/ppt/slides/_rels/slide3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JdliDZy66TIa/r/ASoEvaoew+u8=</DigestValue>
      </Reference>
      <Reference URI="/ppt/slides/_rels/slide3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/p4MbR8dGjcR2WQAi+/VSFrmhF8=</DigestValue>
      </Reference>
      <Reference URI="/ppt/slides/_rels/slide2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P82Z307SIwtGEevco/kHgCcLzCA=</DigestValue>
      </Reference>
      <Reference URI="/ppt/slides/_rels/slide25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wMx4zHU8+2YK3GshvsVWE9+Rm8U=</DigestValue>
      </Reference>
      <Reference URI="/ppt/slides/_rels/slide27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F76KNmraQ74j8we1fgVoBSrcWJk=</DigestValue>
      </Reference>
      <Reference URI="/ppt/notesSlides/_rels/notesSlide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Sw6phtcjtO33d7N2KiU6tZ4Rxmk=</DigestValue>
      </Reference>
      <Reference URI="/ppt/slides/_rels/slide26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/H952tOxaqLp4qjkDhiEKTMGvds=</DigestValue>
      </Reference>
      <Reference URI="/ppt/slides/_rels/slide30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Q4xvaXK37Y5XLm7mEuFfXh6qLRA=</DigestValue>
      </Reference>
      <Reference URI="/ppt/slides/_rels/slide2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khCKasLttqgVbipmTjnVd2+gPYY=</DigestValue>
      </Reference>
      <Reference URI="/ppt/slides/_rels/slide20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gP9rwVRPP01DzfA6KUFMX+vXMrA=</DigestValue>
      </Reference>
      <Reference URI="/ppt/slides/_rels/slide2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/Z3Aw4Leuuz5QnDTzE45ekfMECM=</DigestValue>
      </Reference>
      <Reference URI="/ppt/slides/_rels/slide22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9pz8p6g3Kljhzvh+ALGz5MeKXTM=</DigestValue>
      </Reference>
      <Reference URI="/ppt/slides/_rels/slide2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ILnlnTb+rVxG5l4alc2w59k+2QM=</DigestValue>
      </Reference>
      <Reference URI="/ppt/slides/_rels/slide80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7BZ58XPgdajcJ6i2Sju7EUQxBjM=</DigestValue>
      </Reference>
      <Reference URI="/ppt/slides/_rels/slide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4D4advnRn4WljpUIzX9gZsmxz70=</DigestValue>
      </Reference>
      <Reference URI="/ppt/slides/_rels/slide2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RcaJBIL/2kglhI0nbj+8jtTnUEk=</DigestValue>
      </Reference>
      <Reference URI="/ppt/slides/_rels/slide8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4N7Amk1aH/3Ir+is6TMMk6qrZ+o=</DigestValue>
      </Reference>
      <Reference URI="/ppt/slides/_rels/slide87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Y+INb7kK+WFbaJE3hwC7c5jfeKI=</DigestValue>
      </Reference>
      <Reference URI="/ppt/slides/_rels/slide86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IeNai9+DepSLfYuc+Dhg89ORQcc=</DigestValue>
      </Reference>
      <Reference URI="/ppt/slides/_rels/slide42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QMzpaS2PTdiW0u9bfaE4xwvLM3s=</DigestValue>
      </Reference>
      <Reference URI="/ppt/slides/_rels/slide8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YQ+qnkcrCqtsC744XkQWcGUUslc=</DigestValue>
      </Reference>
      <Reference URI="/ppt/slides/_rels/slide90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IdhLIeZTQc5QccwFiYyceEKIgPk=</DigestValue>
      </Reference>
      <Reference URI="/ppt/slides/_rels/slide85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EBgnmi4c5XtDTB4N09GFlNFtDSg=</DigestValue>
      </Reference>
      <Reference URI="/ppt/slides/_rels/slide8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C9U9glVe6N9RBuxLdrddchDfNTg=</DigestValue>
      </Reference>
      <Reference URI="/ppt/slides/_rels/slide77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c1OFAQdZbUHXyU0z+nSxodj1Bw0=</DigestValue>
      </Reference>
      <Reference URI="/ppt/slides/_rels/slide7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f3/IdRHg/iqK5bmHjS94p1RqXQI=</DigestValue>
      </Reference>
      <Reference URI="/ppt/slides/_rels/slide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IpnDjkYfeFqYar00DgB+Yc2fXL8=</DigestValue>
      </Reference>
      <Reference URI="/ppt/slides/_rels/slide4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+J02zJWGe1MmS36xlvbB20lp5T8=</DigestValue>
      </Reference>
      <Reference URI="/ppt/slides/_rels/slide1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Qq30Ej0GQ9+ljs6djOjJ/uQY/p8=</DigestValue>
      </Reference>
      <Reference URI="/ppt/slides/_rels/slide1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EUSXFJw8aNWlRs+pgS3IezZzPGg=</DigestValue>
      </Reference>
      <Reference URI="/ppt/slides/_rels/slide10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/6Vy2iU4E4Dml+3sIUaibjDpmLA=</DigestValue>
      </Reference>
      <Reference URI="/ppt/slides/_rels/slide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do1Q1Eyv9qnkFKVJWoUtaYGpM2M=</DigestValue>
      </Reference>
      <Reference URI="/ppt/slides/_rels/slide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JAu4bVphfLm+FTul10bnRutffc4=</DigestValue>
      </Reference>
      <Reference URI="/ppt/slides/_rels/slide40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MpO56+Eadtb1SXkfK/pZMWZGq94=</DigestValue>
      </Reference>
      <Reference URI="/ppt/slides/_rels/slide17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5WP59UI8HPoxvi1VFL09PyNB570=</DigestValue>
      </Reference>
      <Reference URI="/ppt/slides/_rels/slide15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x3yjfwTXdFNeIaWpKIEquSSpnQo=</DigestValue>
      </Reference>
      <Reference URI="/ppt/slides/_rels/slide12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Hbm4CPKbn4rykGXCJUJzzmVnnPg=</DigestValue>
      </Reference>
      <Reference URI="/ppt/slides/_rels/slide16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5ANf4ookW5BaCoHvpM53tSCCFjM=</DigestValue>
      </Reference>
      <Reference URI="/ppt/slides/_rels/slide1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Pn/VMt3b+tfcy8OD+1SAcmiZE+8=</DigestValue>
      </Reference>
      <Reference URI="/ppt/slides/_rels/slide1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Q+nKY2aP/i9P2QQxxsGMzJ1F4w8=</DigestValue>
      </Reference>
      <Reference URI="/ppt/_rels/presentation.xml.rels?ContentType=application/vnd.openxmlformats-package.relationships+xml">
        <Transforms>
          <Transform Algorithm="http://schemas.openxmlformats.org/package/2006/RelationshipTransform">
            <mdssi:RelationshipReference SourceId="rId26"/>
            <mdssi:RelationshipReference SourceId="rId21"/>
            <mdssi:RelationshipReference SourceId="rId42"/>
            <mdssi:RelationshipReference SourceId="rId47"/>
            <mdssi:RelationshipReference SourceId="rId63"/>
            <mdssi:RelationshipReference SourceId="rId68"/>
            <mdssi:RelationshipReference SourceId="rId84"/>
            <mdssi:RelationshipReference SourceId="rId89"/>
            <mdssi:RelationshipReference SourceId="rId112"/>
            <mdssi:RelationshipReference SourceId="rId16"/>
            <mdssi:RelationshipReference SourceId="rId107"/>
            <mdssi:RelationshipReference SourceId="rId11"/>
            <mdssi:RelationshipReference SourceId="rId24"/>
            <mdssi:RelationshipReference SourceId="rId32"/>
            <mdssi:RelationshipReference SourceId="rId37"/>
            <mdssi:RelationshipReference SourceId="rId40"/>
            <mdssi:RelationshipReference SourceId="rId45"/>
            <mdssi:RelationshipReference SourceId="rId53"/>
            <mdssi:RelationshipReference SourceId="rId58"/>
            <mdssi:RelationshipReference SourceId="rId66"/>
            <mdssi:RelationshipReference SourceId="rId74"/>
            <mdssi:RelationshipReference SourceId="rId79"/>
            <mdssi:RelationshipReference SourceId="rId87"/>
            <mdssi:RelationshipReference SourceId="rId102"/>
            <mdssi:RelationshipReference SourceId="rId110"/>
            <mdssi:RelationshipReference SourceId="rId115"/>
            <mdssi:RelationshipReference SourceId="rId5"/>
            <mdssi:RelationshipReference SourceId="rId61"/>
            <mdssi:RelationshipReference SourceId="rId82"/>
            <mdssi:RelationshipReference SourceId="rId90"/>
            <mdssi:RelationshipReference SourceId="rId95"/>
            <mdssi:RelationshipReference SourceId="rId19"/>
            <mdssi:RelationshipReference SourceId="rId14"/>
            <mdssi:RelationshipReference SourceId="rId22"/>
            <mdssi:RelationshipReference SourceId="rId27"/>
            <mdssi:RelationshipReference SourceId="rId30"/>
            <mdssi:RelationshipReference SourceId="rId35"/>
            <mdssi:RelationshipReference SourceId="rId43"/>
            <mdssi:RelationshipReference SourceId="rId48"/>
            <mdssi:RelationshipReference SourceId="rId56"/>
            <mdssi:RelationshipReference SourceId="rId64"/>
            <mdssi:RelationshipReference SourceId="rId69"/>
            <mdssi:RelationshipReference SourceId="rId77"/>
            <mdssi:RelationshipReference SourceId="rId100"/>
            <mdssi:RelationshipReference SourceId="rId105"/>
            <mdssi:RelationshipReference SourceId="rId113"/>
            <mdssi:RelationshipReference SourceId="rId8"/>
            <mdssi:RelationshipReference SourceId="rId51"/>
            <mdssi:RelationshipReference SourceId="rId72"/>
            <mdssi:RelationshipReference SourceId="rId80"/>
            <mdssi:RelationshipReference SourceId="rId85"/>
            <mdssi:RelationshipReference SourceId="rId93"/>
            <mdssi:RelationshipReference SourceId="rId98"/>
            <mdssi:RelationshipReference SourceId="rId3"/>
            <mdssi:RelationshipReference SourceId="rId12"/>
            <mdssi:RelationshipReference SourceId="rId17"/>
            <mdssi:RelationshipReference SourceId="rId25"/>
            <mdssi:RelationshipReference SourceId="rId33"/>
            <mdssi:RelationshipReference SourceId="rId38"/>
            <mdssi:RelationshipReference SourceId="rId46"/>
            <mdssi:RelationshipReference SourceId="rId59"/>
            <mdssi:RelationshipReference SourceId="rId67"/>
            <mdssi:RelationshipReference SourceId="rId103"/>
            <mdssi:RelationshipReference SourceId="rId108"/>
            <mdssi:RelationshipReference SourceId="rId116"/>
            <mdssi:RelationshipReference SourceId="rId20"/>
            <mdssi:RelationshipReference SourceId="rId41"/>
            <mdssi:RelationshipReference SourceId="rId54"/>
            <mdssi:RelationshipReference SourceId="rId62"/>
            <mdssi:RelationshipReference SourceId="rId70"/>
            <mdssi:RelationshipReference SourceId="rId75"/>
            <mdssi:RelationshipReference SourceId="rId83"/>
            <mdssi:RelationshipReference SourceId="rId88"/>
            <mdssi:RelationshipReference SourceId="rId91"/>
            <mdssi:RelationshipReference SourceId="rId96"/>
            <mdssi:RelationshipReference SourceId="rId111"/>
            <mdssi:RelationshipReference SourceId="rId1"/>
            <mdssi:RelationshipReference SourceId="rId6"/>
            <mdssi:RelationshipReference SourceId="rId15"/>
            <mdssi:RelationshipReference SourceId="rId23"/>
            <mdssi:RelationshipReference SourceId="rId28"/>
            <mdssi:RelationshipReference SourceId="rId36"/>
            <mdssi:RelationshipReference SourceId="rId49"/>
            <mdssi:RelationshipReference SourceId="rId57"/>
            <mdssi:RelationshipReference SourceId="rId106"/>
            <mdssi:RelationshipReference SourceId="rId114"/>
            <mdssi:RelationshipReference SourceId="rId10"/>
            <mdssi:RelationshipReference SourceId="rId31"/>
            <mdssi:RelationshipReference SourceId="rId44"/>
            <mdssi:RelationshipReference SourceId="rId52"/>
            <mdssi:RelationshipReference SourceId="rId60"/>
            <mdssi:RelationshipReference SourceId="rId65"/>
            <mdssi:RelationshipReference SourceId="rId73"/>
            <mdssi:RelationshipReference SourceId="rId78"/>
            <mdssi:RelationshipReference SourceId="rId81"/>
            <mdssi:RelationshipReference SourceId="rId86"/>
            <mdssi:RelationshipReference SourceId="rId94"/>
            <mdssi:RelationshipReference SourceId="rId99"/>
            <mdssi:RelationshipReference SourceId="rId101"/>
            <mdssi:RelationshipReference SourceId="rId4"/>
            <mdssi:RelationshipReference SourceId="rId9"/>
            <mdssi:RelationshipReference SourceId="rId13"/>
            <mdssi:RelationshipReference SourceId="rId18"/>
            <mdssi:RelationshipReference SourceId="rId39"/>
            <mdssi:RelationshipReference SourceId="rId109"/>
            <mdssi:RelationshipReference SourceId="rId34"/>
            <mdssi:RelationshipReference SourceId="rId50"/>
            <mdssi:RelationshipReference SourceId="rId55"/>
            <mdssi:RelationshipReference SourceId="rId76"/>
            <mdssi:RelationshipReference SourceId="rId97"/>
            <mdssi:RelationshipReference SourceId="rId104"/>
            <mdssi:RelationshipReference SourceId="rId7"/>
            <mdssi:RelationshipReference SourceId="rId71"/>
            <mdssi:RelationshipReference SourceId="rId92"/>
            <mdssi:RelationshipReference SourceId="rId2"/>
            <mdssi:RelationshipReference SourceId="rId29"/>
          </Transform>
          <Transform Algorithm="http://www.w3.org/TR/2001/REC-xml-c14n-20010315"/>
        </Transforms>
        <DigestMethod Algorithm="http://www.w3.org/2000/09/xmldsig#sha1"/>
        <DigestValue>NDtsQo9B0giLstLu5I4MAkhU78Q=</DigestValue>
      </Reference>
      <Reference URI="/ppt/slideMasters/_rels/slideMaster1.xml.rels?ContentType=application/vnd.openxmlformats-package.relationships+xml">
        <Transforms>
          <Transform Algorithm="http://schemas.openxmlformats.org/package/2006/RelationshipTransform">
            <mdssi:RelationshipReference SourceId="rId8"/>
            <mdssi:RelationshipReference SourceId="rId3"/>
            <mdssi:RelationshipReference SourceId="rId7"/>
            <mdssi:RelationshipReference SourceId="rId12"/>
            <mdssi:RelationshipReference SourceId="rId2"/>
            <mdssi:RelationshipReference SourceId="rId1"/>
            <mdssi:RelationshipReference SourceId="rId6"/>
            <mdssi:RelationshipReference SourceId="rId11"/>
            <mdssi:RelationshipReference SourceId="rId5"/>
            <mdssi:RelationshipReference SourceId="rId10"/>
            <mdssi:RelationshipReference SourceId="rId4"/>
            <mdssi:RelationshipReference SourceId="rId9"/>
          </Transform>
          <Transform Algorithm="http://www.w3.org/TR/2001/REC-xml-c14n-20010315"/>
        </Transforms>
        <DigestMethod Algorithm="http://www.w3.org/2000/09/xmldsig#sha1"/>
        <DigestValue>FKAuz83PS8d31d6TrfNpQ0KriEI=</DigestValue>
      </Reference>
    </Manifest>
    <SignatureProperties>
      <SignatureProperty Id="idSignatureTime" Target="#idPackageSignature">
        <mdssi:SignatureTime>
          <mdssi:Format>YYYY-MM-DDThh:mm:ssTZD</mdssi:Format>
          <mdssi:Value>2016-01-28T23:19:55Z</mdssi:Value>
        </mdssi:SignatureTime>
      </SignatureProperty>
    </SignatureProperties>
  </Object>
  <Object Id="idOfficeObject">
    <SignatureProperties>
      <SignatureProperty Id="idOfficeV1Details" Target="#idPackageSignature">
        <SignatureInfoV1 xmlns="http://schemas.microsoft.com/office/2006/digsig">
          <SetupID/>
          <SignatureText/>
          <SignatureImage/>
          <SignatureComments/>
          <WindowsVersion>6.1</WindowsVersion>
          <OfficeVersion>14.0</OfficeVersion>
          <ApplicationVersion>14.0</ApplicationVersion>
          <Monitors>1</Monitors>
          <HorizontalResolution>1366</HorizontalResolution>
          <VerticalResolution>768</VerticalResolution>
          <ColorDepth>32</ColorDepth>
          <SignatureProviderId>{00000000-0000-0000-0000-000000000000}</SignatureProviderId>
          <SignatureProviderUrl/>
          <SignatureProviderDetails>9</SignatureProviderDetails>
          <ManifestHashAlgorithm>http://www.w3.org/2000/09/xmldsig#sha1</ManifestHashAlgorithm>
          <SignatureType>1</SignatureType>
        </SignatureInfoV1>
      </SignatureProperty>
    </SignatureProperties>
  </Object>
  <Object>
    <xd:QualifyingProperties xmlns:xd="http://uri.etsi.org/01903/v1.3.2#" Target="#idPackageSignature">
      <xd:SignedProperties Id="idSignedProperties">
        <xd:SignedSignatureProperties>
          <xd:SigningTime>2016-01-28T23:19:55Z</xd:SigningTime>
          <xd:SigningCertificate>
            <xd:Cert>
              <xd:CertDigest>
                <DigestMethod Algorithm="http://www.w3.org/2000/09/xmldsig#sha1"/>
                <DigestValue>+nXvCwjIRkkxlXlfIj1kn4bDqhw=</DigestValue>
              </xd:CertDigest>
              <xd:IssuerSerial>
                <X509IssuerName>CN=dsyamarans</X509IssuerName>
                <X509SerialNumber>59253464305767462062396286764363189360</X509SerialNumber>
              </xd:IssuerSerial>
            </xd:Cert>
          </xd:SigningCertificate>
          <xd:SignaturePolicyIdentifier>
            <xd:SignaturePolicyImplied/>
          </xd:SignaturePolicyIdentifier>
        </xd:SignedSignatureProperties>
      </xd:SignedProperties>
      <xd:UnsignedProperties/>
    </xd:QualifyingProperties>
  </Object>
</Signatur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On-screen Show (4:3)</PresentationFormat>
  <Paragraphs>9</Paragraphs>
  <Slides>109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0" baseType="lpstr">
      <vt:lpstr>Office Theme</vt:lpstr>
      <vt:lpstr> しょうわまち</vt:lpstr>
      <vt:lpstr>橋向から中町まで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中町から東新町まで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東新町から平井まで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2016-01-28T22:42:23Z</dcterms:created>
  <dcterms:modified xsi:type="dcterms:W3CDTF">2016-01-28T23:10:50Z</dcterms:modified>
</cp:coreProperties>
</file>